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405" r:id="rId2"/>
    <p:sldId id="303" r:id="rId3"/>
    <p:sldId id="309" r:id="rId4"/>
    <p:sldId id="383" r:id="rId5"/>
    <p:sldId id="384" r:id="rId6"/>
    <p:sldId id="389" r:id="rId7"/>
    <p:sldId id="390" r:id="rId8"/>
    <p:sldId id="385" r:id="rId9"/>
    <p:sldId id="3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3"/>
    <p:restoredTop sz="94673"/>
  </p:normalViewPr>
  <p:slideViewPr>
    <p:cSldViewPr snapToGrid="0" snapToObjects="1">
      <p:cViewPr varScale="1">
        <p:scale>
          <a:sx n="165" d="100"/>
          <a:sy n="16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16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13E853-6F37-3A48-9148-054AD59C646E}" type="doc">
      <dgm:prSet loTypeId="urn:microsoft.com/office/officeart/2005/8/layout/hProcess11" loCatId="" qsTypeId="urn:microsoft.com/office/officeart/2005/8/quickstyle/3d7" qsCatId="3D" csTypeId="urn:microsoft.com/office/officeart/2005/8/colors/accent1_2" csCatId="accent1" phldr="1"/>
      <dgm:spPr/>
    </dgm:pt>
    <dgm:pt modelId="{9744E81B-754D-1744-AF86-F62E75EA31CD}">
      <dgm:prSet phldrT="[Text]"/>
      <dgm:spPr/>
      <dgm:t>
        <a:bodyPr/>
        <a:lstStyle/>
        <a:p>
          <a:r>
            <a:rPr lang="en-US" dirty="0"/>
            <a:t>2014</a:t>
          </a:r>
          <a:br>
            <a:rPr lang="en-US" dirty="0"/>
          </a:br>
          <a:r>
            <a:rPr lang="en-US" dirty="0"/>
            <a:t>Autodesk Spark</a:t>
          </a:r>
        </a:p>
      </dgm:t>
    </dgm:pt>
    <dgm:pt modelId="{834399D9-2E8D-2F4A-9B56-DB5580F66234}" type="parTrans" cxnId="{A4ED90ED-9270-2B4B-ACB5-222B756458FF}">
      <dgm:prSet/>
      <dgm:spPr/>
      <dgm:t>
        <a:bodyPr/>
        <a:lstStyle/>
        <a:p>
          <a:endParaRPr lang="en-US"/>
        </a:p>
      </dgm:t>
    </dgm:pt>
    <dgm:pt modelId="{25ED3FE4-F5B2-0349-B492-729B3477FACA}" type="sibTrans" cxnId="{A4ED90ED-9270-2B4B-ACB5-222B756458FF}">
      <dgm:prSet/>
      <dgm:spPr/>
      <dgm:t>
        <a:bodyPr/>
        <a:lstStyle/>
        <a:p>
          <a:endParaRPr lang="en-US"/>
        </a:p>
      </dgm:t>
    </dgm:pt>
    <dgm:pt modelId="{2977C779-F8C5-8C4D-84F5-4BD103587355}">
      <dgm:prSet phldrT="[Text]"/>
      <dgm:spPr/>
      <dgm:t>
        <a:bodyPr/>
        <a:lstStyle/>
        <a:p>
          <a:r>
            <a:rPr lang="en-US" dirty="0"/>
            <a:t>2015</a:t>
          </a:r>
        </a:p>
        <a:p>
          <a:r>
            <a:rPr lang="en-US" dirty="0"/>
            <a:t>Autodesk Forge Announced</a:t>
          </a:r>
        </a:p>
      </dgm:t>
    </dgm:pt>
    <dgm:pt modelId="{2802EAEE-58AA-564C-8171-12A70C9029CD}" type="parTrans" cxnId="{71A1A33F-3C00-484F-8E81-F6FE7B13FDDD}">
      <dgm:prSet/>
      <dgm:spPr/>
      <dgm:t>
        <a:bodyPr/>
        <a:lstStyle/>
        <a:p>
          <a:endParaRPr lang="en-US"/>
        </a:p>
      </dgm:t>
    </dgm:pt>
    <dgm:pt modelId="{D1A491CF-A06E-6143-8D9A-05337851C197}" type="sibTrans" cxnId="{71A1A33F-3C00-484F-8E81-F6FE7B13FDDD}">
      <dgm:prSet/>
      <dgm:spPr/>
      <dgm:t>
        <a:bodyPr/>
        <a:lstStyle/>
        <a:p>
          <a:endParaRPr lang="en-US"/>
        </a:p>
      </dgm:t>
    </dgm:pt>
    <dgm:pt modelId="{ADC9F434-5EEA-FD4E-8DAC-A9CA179F11E7}">
      <dgm:prSet phldrT="[Text]"/>
      <dgm:spPr/>
      <dgm:t>
        <a:bodyPr/>
        <a:lstStyle/>
        <a:p>
          <a:r>
            <a:rPr lang="en-US" dirty="0"/>
            <a:t>2017</a:t>
          </a:r>
        </a:p>
        <a:p>
          <a:r>
            <a:rPr lang="en-US" dirty="0"/>
            <a:t>AR/VR Toolkit etc.</a:t>
          </a:r>
        </a:p>
      </dgm:t>
    </dgm:pt>
    <dgm:pt modelId="{1D9B5E29-D4A9-7B4B-84BC-0098CE4F96D5}" type="parTrans" cxnId="{A06060B1-57A9-2442-9FC1-45F8BD4EC3AA}">
      <dgm:prSet/>
      <dgm:spPr/>
      <dgm:t>
        <a:bodyPr/>
        <a:lstStyle/>
        <a:p>
          <a:endParaRPr lang="en-US"/>
        </a:p>
      </dgm:t>
    </dgm:pt>
    <dgm:pt modelId="{4890FC85-79E5-AA48-A47A-83CBB381E8CF}" type="sibTrans" cxnId="{A06060B1-57A9-2442-9FC1-45F8BD4EC3AA}">
      <dgm:prSet/>
      <dgm:spPr/>
      <dgm:t>
        <a:bodyPr/>
        <a:lstStyle/>
        <a:p>
          <a:endParaRPr lang="en-US"/>
        </a:p>
      </dgm:t>
    </dgm:pt>
    <dgm:pt modelId="{AE3B43DD-28FB-E648-A4FB-342828958BEE}">
      <dgm:prSet/>
      <dgm:spPr/>
      <dgm:t>
        <a:bodyPr/>
        <a:lstStyle/>
        <a:p>
          <a:r>
            <a:rPr lang="en-US" dirty="0"/>
            <a:t>2016</a:t>
          </a:r>
        </a:p>
        <a:p>
          <a:r>
            <a:rPr lang="en-US" dirty="0"/>
            <a:t>Forge Ahead with AWS</a:t>
          </a:r>
        </a:p>
      </dgm:t>
    </dgm:pt>
    <dgm:pt modelId="{F98108EF-8350-D442-A502-E29513194806}" type="parTrans" cxnId="{A3297AC2-461D-854F-B7CB-9F989B478F6C}">
      <dgm:prSet/>
      <dgm:spPr/>
      <dgm:t>
        <a:bodyPr/>
        <a:lstStyle/>
        <a:p>
          <a:endParaRPr lang="en-US"/>
        </a:p>
      </dgm:t>
    </dgm:pt>
    <dgm:pt modelId="{12DD64DC-1531-9247-B2EF-AC825D42DD4A}" type="sibTrans" cxnId="{A3297AC2-461D-854F-B7CB-9F989B478F6C}">
      <dgm:prSet/>
      <dgm:spPr/>
      <dgm:t>
        <a:bodyPr/>
        <a:lstStyle/>
        <a:p>
          <a:endParaRPr lang="en-US"/>
        </a:p>
      </dgm:t>
    </dgm:pt>
    <dgm:pt modelId="{CDB90611-6B3C-BC4F-96BD-745991EBACB2}">
      <dgm:prSet/>
      <dgm:spPr/>
      <dgm:t>
        <a:bodyPr/>
        <a:lstStyle/>
        <a:p>
          <a:r>
            <a:rPr lang="en-US" dirty="0"/>
            <a:t>2018</a:t>
          </a:r>
        </a:p>
        <a:p>
          <a:r>
            <a:rPr lang="en-US" dirty="0"/>
            <a:t>Issues/</a:t>
          </a:r>
          <a:r>
            <a:rPr lang="en-US" dirty="0" err="1"/>
            <a:t>ReCap</a:t>
          </a:r>
          <a:r>
            <a:rPr lang="en-US" dirty="0"/>
            <a:t> APIs etc.</a:t>
          </a:r>
        </a:p>
      </dgm:t>
    </dgm:pt>
    <dgm:pt modelId="{E38381FD-F402-D04D-8AAB-AE6F81B2F593}" type="parTrans" cxnId="{0CF4EDAF-F79A-8D43-92A7-C67CF9E3B4F9}">
      <dgm:prSet/>
      <dgm:spPr/>
      <dgm:t>
        <a:bodyPr/>
        <a:lstStyle/>
        <a:p>
          <a:endParaRPr lang="en-US"/>
        </a:p>
      </dgm:t>
    </dgm:pt>
    <dgm:pt modelId="{113D8CFE-AFC1-4D49-BA9D-FFADE5422A22}" type="sibTrans" cxnId="{0CF4EDAF-F79A-8D43-92A7-C67CF9E3B4F9}">
      <dgm:prSet/>
      <dgm:spPr/>
      <dgm:t>
        <a:bodyPr/>
        <a:lstStyle/>
        <a:p>
          <a:endParaRPr lang="en-US"/>
        </a:p>
      </dgm:t>
    </dgm:pt>
    <dgm:pt modelId="{6408DF87-F2F0-0842-8387-65AC5336FD6F}" type="pres">
      <dgm:prSet presAssocID="{AD13E853-6F37-3A48-9148-054AD59C646E}" presName="Name0" presStyleCnt="0">
        <dgm:presLayoutVars>
          <dgm:dir/>
          <dgm:resizeHandles val="exact"/>
        </dgm:presLayoutVars>
      </dgm:prSet>
      <dgm:spPr/>
    </dgm:pt>
    <dgm:pt modelId="{A9AB015B-A998-424B-91F4-76C0EA3563A5}" type="pres">
      <dgm:prSet presAssocID="{AD13E853-6F37-3A48-9148-054AD59C646E}" presName="arrow" presStyleLbl="bgShp" presStyleIdx="0" presStyleCnt="1" custLinFactNeighborX="-2611" custLinFactNeighborY="-1259"/>
      <dgm:spPr/>
    </dgm:pt>
    <dgm:pt modelId="{88EA2FC4-A184-A948-B174-ED08C95B7B1E}" type="pres">
      <dgm:prSet presAssocID="{AD13E853-6F37-3A48-9148-054AD59C646E}" presName="points" presStyleCnt="0"/>
      <dgm:spPr/>
    </dgm:pt>
    <dgm:pt modelId="{4EB5216C-E92F-F84F-8849-22AD12994402}" type="pres">
      <dgm:prSet presAssocID="{9744E81B-754D-1744-AF86-F62E75EA31CD}" presName="compositeA" presStyleCnt="0"/>
      <dgm:spPr/>
    </dgm:pt>
    <dgm:pt modelId="{8E46E4F5-C98F-1A42-84D9-0E65380B7003}" type="pres">
      <dgm:prSet presAssocID="{9744E81B-754D-1744-AF86-F62E75EA31CD}" presName="textA" presStyleLbl="revTx" presStyleIdx="0" presStyleCnt="5">
        <dgm:presLayoutVars>
          <dgm:bulletEnabled val="1"/>
        </dgm:presLayoutVars>
      </dgm:prSet>
      <dgm:spPr/>
    </dgm:pt>
    <dgm:pt modelId="{A8348AA7-0038-7D45-A5B0-F7543E674847}" type="pres">
      <dgm:prSet presAssocID="{9744E81B-754D-1744-AF86-F62E75EA31CD}" presName="circleA" presStyleLbl="node1" presStyleIdx="0" presStyleCnt="5"/>
      <dgm:spPr/>
    </dgm:pt>
    <dgm:pt modelId="{9367F8EE-778C-EF48-983D-138F75BC5C27}" type="pres">
      <dgm:prSet presAssocID="{9744E81B-754D-1744-AF86-F62E75EA31CD}" presName="spaceA" presStyleCnt="0"/>
      <dgm:spPr/>
    </dgm:pt>
    <dgm:pt modelId="{DF10171D-2F28-654D-AFD8-07194EC94257}" type="pres">
      <dgm:prSet presAssocID="{25ED3FE4-F5B2-0349-B492-729B3477FACA}" presName="space" presStyleCnt="0"/>
      <dgm:spPr/>
    </dgm:pt>
    <dgm:pt modelId="{8D5249E5-8E1F-2E45-9FAD-53BF19A97492}" type="pres">
      <dgm:prSet presAssocID="{2977C779-F8C5-8C4D-84F5-4BD103587355}" presName="compositeB" presStyleCnt="0"/>
      <dgm:spPr/>
    </dgm:pt>
    <dgm:pt modelId="{A1C0A610-5248-2945-BF9A-A7D6CB24451E}" type="pres">
      <dgm:prSet presAssocID="{2977C779-F8C5-8C4D-84F5-4BD103587355}" presName="textB" presStyleLbl="revTx" presStyleIdx="1" presStyleCnt="5">
        <dgm:presLayoutVars>
          <dgm:bulletEnabled val="1"/>
        </dgm:presLayoutVars>
      </dgm:prSet>
      <dgm:spPr/>
    </dgm:pt>
    <dgm:pt modelId="{B6CF243E-FB84-C44F-B044-A3814C7FE6EA}" type="pres">
      <dgm:prSet presAssocID="{2977C779-F8C5-8C4D-84F5-4BD103587355}" presName="circleB" presStyleLbl="node1" presStyleIdx="1" presStyleCnt="5"/>
      <dgm:spPr/>
    </dgm:pt>
    <dgm:pt modelId="{5ADD9570-9970-E142-8F60-04BDE14B0B00}" type="pres">
      <dgm:prSet presAssocID="{2977C779-F8C5-8C4D-84F5-4BD103587355}" presName="spaceB" presStyleCnt="0"/>
      <dgm:spPr/>
    </dgm:pt>
    <dgm:pt modelId="{0297D5BC-2427-7548-9A34-4B766F5A4983}" type="pres">
      <dgm:prSet presAssocID="{D1A491CF-A06E-6143-8D9A-05337851C197}" presName="space" presStyleCnt="0"/>
      <dgm:spPr/>
    </dgm:pt>
    <dgm:pt modelId="{CF4C9335-D4D9-4C4D-A223-374011774887}" type="pres">
      <dgm:prSet presAssocID="{AE3B43DD-28FB-E648-A4FB-342828958BEE}" presName="compositeA" presStyleCnt="0"/>
      <dgm:spPr/>
    </dgm:pt>
    <dgm:pt modelId="{11B3CC0A-27C1-7B4E-A19E-BE36E4900E79}" type="pres">
      <dgm:prSet presAssocID="{AE3B43DD-28FB-E648-A4FB-342828958BEE}" presName="textA" presStyleLbl="revTx" presStyleIdx="2" presStyleCnt="5">
        <dgm:presLayoutVars>
          <dgm:bulletEnabled val="1"/>
        </dgm:presLayoutVars>
      </dgm:prSet>
      <dgm:spPr/>
    </dgm:pt>
    <dgm:pt modelId="{B8EF5BE9-4EEF-F640-8955-8FB57BEA584A}" type="pres">
      <dgm:prSet presAssocID="{AE3B43DD-28FB-E648-A4FB-342828958BEE}" presName="circleA" presStyleLbl="node1" presStyleIdx="2" presStyleCnt="5" custLinFactNeighborX="26228" custLinFactNeighborY="8095"/>
      <dgm:spPr/>
    </dgm:pt>
    <dgm:pt modelId="{61887B99-FC7B-BB46-AF2B-E787BF2BAE48}" type="pres">
      <dgm:prSet presAssocID="{AE3B43DD-28FB-E648-A4FB-342828958BEE}" presName="spaceA" presStyleCnt="0"/>
      <dgm:spPr/>
    </dgm:pt>
    <dgm:pt modelId="{C37FC780-C6F9-B94C-BD50-CE9DA657943B}" type="pres">
      <dgm:prSet presAssocID="{12DD64DC-1531-9247-B2EF-AC825D42DD4A}" presName="space" presStyleCnt="0"/>
      <dgm:spPr/>
    </dgm:pt>
    <dgm:pt modelId="{37DFE4E4-5A6D-924A-A76C-75738933BF00}" type="pres">
      <dgm:prSet presAssocID="{ADC9F434-5EEA-FD4E-8DAC-A9CA179F11E7}" presName="compositeB" presStyleCnt="0"/>
      <dgm:spPr/>
    </dgm:pt>
    <dgm:pt modelId="{BC0FADC5-CBC5-FF43-8646-454BD1E08A74}" type="pres">
      <dgm:prSet presAssocID="{ADC9F434-5EEA-FD4E-8DAC-A9CA179F11E7}" presName="textB" presStyleLbl="revTx" presStyleIdx="3" presStyleCnt="5">
        <dgm:presLayoutVars>
          <dgm:bulletEnabled val="1"/>
        </dgm:presLayoutVars>
      </dgm:prSet>
      <dgm:spPr/>
    </dgm:pt>
    <dgm:pt modelId="{4FDAE3FF-9902-A949-A88D-70F55405BD67}" type="pres">
      <dgm:prSet presAssocID="{ADC9F434-5EEA-FD4E-8DAC-A9CA179F11E7}" presName="circleB" presStyleLbl="node1" presStyleIdx="3" presStyleCnt="5"/>
      <dgm:spPr/>
    </dgm:pt>
    <dgm:pt modelId="{4CF9418E-912C-8242-8188-E0398E0A584C}" type="pres">
      <dgm:prSet presAssocID="{ADC9F434-5EEA-FD4E-8DAC-A9CA179F11E7}" presName="spaceB" presStyleCnt="0"/>
      <dgm:spPr/>
    </dgm:pt>
    <dgm:pt modelId="{B0EF1746-A20C-A845-BFE8-A6BAAB04B29B}" type="pres">
      <dgm:prSet presAssocID="{4890FC85-79E5-AA48-A47A-83CBB381E8CF}" presName="space" presStyleCnt="0"/>
      <dgm:spPr/>
    </dgm:pt>
    <dgm:pt modelId="{9337C122-ADC7-714E-9AB6-E439F685C106}" type="pres">
      <dgm:prSet presAssocID="{CDB90611-6B3C-BC4F-96BD-745991EBACB2}" presName="compositeA" presStyleCnt="0"/>
      <dgm:spPr/>
    </dgm:pt>
    <dgm:pt modelId="{82FBEA9D-1E5F-8D48-83C1-9F9C94EF9780}" type="pres">
      <dgm:prSet presAssocID="{CDB90611-6B3C-BC4F-96BD-745991EBACB2}" presName="textA" presStyleLbl="revTx" presStyleIdx="4" presStyleCnt="5">
        <dgm:presLayoutVars>
          <dgm:bulletEnabled val="1"/>
        </dgm:presLayoutVars>
      </dgm:prSet>
      <dgm:spPr/>
    </dgm:pt>
    <dgm:pt modelId="{4240E7D9-24D9-A847-A18B-DED57078E505}" type="pres">
      <dgm:prSet presAssocID="{CDB90611-6B3C-BC4F-96BD-745991EBACB2}" presName="circleA" presStyleLbl="node1" presStyleIdx="4" presStyleCnt="5"/>
      <dgm:spPr/>
    </dgm:pt>
    <dgm:pt modelId="{7280C4CA-5834-9B4B-BEAB-AA576D294B46}" type="pres">
      <dgm:prSet presAssocID="{CDB90611-6B3C-BC4F-96BD-745991EBACB2}" presName="spaceA" presStyleCnt="0"/>
      <dgm:spPr/>
    </dgm:pt>
  </dgm:ptLst>
  <dgm:cxnLst>
    <dgm:cxn modelId="{71A1A33F-3C00-484F-8E81-F6FE7B13FDDD}" srcId="{AD13E853-6F37-3A48-9148-054AD59C646E}" destId="{2977C779-F8C5-8C4D-84F5-4BD103587355}" srcOrd="1" destOrd="0" parTransId="{2802EAEE-58AA-564C-8171-12A70C9029CD}" sibTransId="{D1A491CF-A06E-6143-8D9A-05337851C197}"/>
    <dgm:cxn modelId="{35BD374E-AF2C-CC49-8C01-910911229B34}" type="presOf" srcId="{ADC9F434-5EEA-FD4E-8DAC-A9CA179F11E7}" destId="{BC0FADC5-CBC5-FF43-8646-454BD1E08A74}" srcOrd="0" destOrd="0" presId="urn:microsoft.com/office/officeart/2005/8/layout/hProcess11"/>
    <dgm:cxn modelId="{D9373666-2435-BC4E-9B64-8CDF87E4F7AE}" type="presOf" srcId="{CDB90611-6B3C-BC4F-96BD-745991EBACB2}" destId="{82FBEA9D-1E5F-8D48-83C1-9F9C94EF9780}" srcOrd="0" destOrd="0" presId="urn:microsoft.com/office/officeart/2005/8/layout/hProcess11"/>
    <dgm:cxn modelId="{A71EE468-9519-3349-A6D9-CAC6E03E7F11}" type="presOf" srcId="{2977C779-F8C5-8C4D-84F5-4BD103587355}" destId="{A1C0A610-5248-2945-BF9A-A7D6CB24451E}" srcOrd="0" destOrd="0" presId="urn:microsoft.com/office/officeart/2005/8/layout/hProcess11"/>
    <dgm:cxn modelId="{568C556E-17DE-1347-B756-6442281A3BF6}" type="presOf" srcId="{AE3B43DD-28FB-E648-A4FB-342828958BEE}" destId="{11B3CC0A-27C1-7B4E-A19E-BE36E4900E79}" srcOrd="0" destOrd="0" presId="urn:microsoft.com/office/officeart/2005/8/layout/hProcess11"/>
    <dgm:cxn modelId="{4420ED86-0175-E54D-8AF4-A35EAB531D6F}" type="presOf" srcId="{AD13E853-6F37-3A48-9148-054AD59C646E}" destId="{6408DF87-F2F0-0842-8387-65AC5336FD6F}" srcOrd="0" destOrd="0" presId="urn:microsoft.com/office/officeart/2005/8/layout/hProcess11"/>
    <dgm:cxn modelId="{068A9597-BF28-5641-9C12-950E3D30E58F}" type="presOf" srcId="{9744E81B-754D-1744-AF86-F62E75EA31CD}" destId="{8E46E4F5-C98F-1A42-84D9-0E65380B7003}" srcOrd="0" destOrd="0" presId="urn:microsoft.com/office/officeart/2005/8/layout/hProcess11"/>
    <dgm:cxn modelId="{0CF4EDAF-F79A-8D43-92A7-C67CF9E3B4F9}" srcId="{AD13E853-6F37-3A48-9148-054AD59C646E}" destId="{CDB90611-6B3C-BC4F-96BD-745991EBACB2}" srcOrd="4" destOrd="0" parTransId="{E38381FD-F402-D04D-8AAB-AE6F81B2F593}" sibTransId="{113D8CFE-AFC1-4D49-BA9D-FFADE5422A22}"/>
    <dgm:cxn modelId="{A06060B1-57A9-2442-9FC1-45F8BD4EC3AA}" srcId="{AD13E853-6F37-3A48-9148-054AD59C646E}" destId="{ADC9F434-5EEA-FD4E-8DAC-A9CA179F11E7}" srcOrd="3" destOrd="0" parTransId="{1D9B5E29-D4A9-7B4B-84BC-0098CE4F96D5}" sibTransId="{4890FC85-79E5-AA48-A47A-83CBB381E8CF}"/>
    <dgm:cxn modelId="{A3297AC2-461D-854F-B7CB-9F989B478F6C}" srcId="{AD13E853-6F37-3A48-9148-054AD59C646E}" destId="{AE3B43DD-28FB-E648-A4FB-342828958BEE}" srcOrd="2" destOrd="0" parTransId="{F98108EF-8350-D442-A502-E29513194806}" sibTransId="{12DD64DC-1531-9247-B2EF-AC825D42DD4A}"/>
    <dgm:cxn modelId="{A4ED90ED-9270-2B4B-ACB5-222B756458FF}" srcId="{AD13E853-6F37-3A48-9148-054AD59C646E}" destId="{9744E81B-754D-1744-AF86-F62E75EA31CD}" srcOrd="0" destOrd="0" parTransId="{834399D9-2E8D-2F4A-9B56-DB5580F66234}" sibTransId="{25ED3FE4-F5B2-0349-B492-729B3477FACA}"/>
    <dgm:cxn modelId="{8DCE5D20-ED05-6E42-8818-21F2B572B677}" type="presParOf" srcId="{6408DF87-F2F0-0842-8387-65AC5336FD6F}" destId="{A9AB015B-A998-424B-91F4-76C0EA3563A5}" srcOrd="0" destOrd="0" presId="urn:microsoft.com/office/officeart/2005/8/layout/hProcess11"/>
    <dgm:cxn modelId="{B0D90B75-F4BB-9746-AF37-2CBD1B70F4AF}" type="presParOf" srcId="{6408DF87-F2F0-0842-8387-65AC5336FD6F}" destId="{88EA2FC4-A184-A948-B174-ED08C95B7B1E}" srcOrd="1" destOrd="0" presId="urn:microsoft.com/office/officeart/2005/8/layout/hProcess11"/>
    <dgm:cxn modelId="{1320E84C-D3C9-D349-99C7-FD7C3382F49C}" type="presParOf" srcId="{88EA2FC4-A184-A948-B174-ED08C95B7B1E}" destId="{4EB5216C-E92F-F84F-8849-22AD12994402}" srcOrd="0" destOrd="0" presId="urn:microsoft.com/office/officeart/2005/8/layout/hProcess11"/>
    <dgm:cxn modelId="{D67628B0-50CB-A641-9489-0FB90903FC2F}" type="presParOf" srcId="{4EB5216C-E92F-F84F-8849-22AD12994402}" destId="{8E46E4F5-C98F-1A42-84D9-0E65380B7003}" srcOrd="0" destOrd="0" presId="urn:microsoft.com/office/officeart/2005/8/layout/hProcess11"/>
    <dgm:cxn modelId="{D2C62F86-2BEC-7446-8AF3-893A720E66B8}" type="presParOf" srcId="{4EB5216C-E92F-F84F-8849-22AD12994402}" destId="{A8348AA7-0038-7D45-A5B0-F7543E674847}" srcOrd="1" destOrd="0" presId="urn:microsoft.com/office/officeart/2005/8/layout/hProcess11"/>
    <dgm:cxn modelId="{B108942A-F144-7F42-BDF5-853D4F664FC1}" type="presParOf" srcId="{4EB5216C-E92F-F84F-8849-22AD12994402}" destId="{9367F8EE-778C-EF48-983D-138F75BC5C27}" srcOrd="2" destOrd="0" presId="urn:microsoft.com/office/officeart/2005/8/layout/hProcess11"/>
    <dgm:cxn modelId="{7BDEDDC1-E4C1-2141-A11D-EF3C464E0BB7}" type="presParOf" srcId="{88EA2FC4-A184-A948-B174-ED08C95B7B1E}" destId="{DF10171D-2F28-654D-AFD8-07194EC94257}" srcOrd="1" destOrd="0" presId="urn:microsoft.com/office/officeart/2005/8/layout/hProcess11"/>
    <dgm:cxn modelId="{CBA407E9-CCB2-1A4E-8976-1634CF18531F}" type="presParOf" srcId="{88EA2FC4-A184-A948-B174-ED08C95B7B1E}" destId="{8D5249E5-8E1F-2E45-9FAD-53BF19A97492}" srcOrd="2" destOrd="0" presId="urn:microsoft.com/office/officeart/2005/8/layout/hProcess11"/>
    <dgm:cxn modelId="{30682DB7-60FD-E049-8633-DC0810F708F6}" type="presParOf" srcId="{8D5249E5-8E1F-2E45-9FAD-53BF19A97492}" destId="{A1C0A610-5248-2945-BF9A-A7D6CB24451E}" srcOrd="0" destOrd="0" presId="urn:microsoft.com/office/officeart/2005/8/layout/hProcess11"/>
    <dgm:cxn modelId="{E8EC97BC-7D03-ED4C-B593-18CE9C1AC70E}" type="presParOf" srcId="{8D5249E5-8E1F-2E45-9FAD-53BF19A97492}" destId="{B6CF243E-FB84-C44F-B044-A3814C7FE6EA}" srcOrd="1" destOrd="0" presId="urn:microsoft.com/office/officeart/2005/8/layout/hProcess11"/>
    <dgm:cxn modelId="{112D28ED-972F-CA4F-BFB4-A32C9293B704}" type="presParOf" srcId="{8D5249E5-8E1F-2E45-9FAD-53BF19A97492}" destId="{5ADD9570-9970-E142-8F60-04BDE14B0B00}" srcOrd="2" destOrd="0" presId="urn:microsoft.com/office/officeart/2005/8/layout/hProcess11"/>
    <dgm:cxn modelId="{0271D7D7-29A8-BB43-BD73-2C0AE03EAB08}" type="presParOf" srcId="{88EA2FC4-A184-A948-B174-ED08C95B7B1E}" destId="{0297D5BC-2427-7548-9A34-4B766F5A4983}" srcOrd="3" destOrd="0" presId="urn:microsoft.com/office/officeart/2005/8/layout/hProcess11"/>
    <dgm:cxn modelId="{3B792CAE-B87D-154E-A400-79EF3C73E066}" type="presParOf" srcId="{88EA2FC4-A184-A948-B174-ED08C95B7B1E}" destId="{CF4C9335-D4D9-4C4D-A223-374011774887}" srcOrd="4" destOrd="0" presId="urn:microsoft.com/office/officeart/2005/8/layout/hProcess11"/>
    <dgm:cxn modelId="{156FAAD2-C4E3-4947-A011-65D8018B4A9A}" type="presParOf" srcId="{CF4C9335-D4D9-4C4D-A223-374011774887}" destId="{11B3CC0A-27C1-7B4E-A19E-BE36E4900E79}" srcOrd="0" destOrd="0" presId="urn:microsoft.com/office/officeart/2005/8/layout/hProcess11"/>
    <dgm:cxn modelId="{DF94BAC3-8735-8447-A96C-DECEE2285374}" type="presParOf" srcId="{CF4C9335-D4D9-4C4D-A223-374011774887}" destId="{B8EF5BE9-4EEF-F640-8955-8FB57BEA584A}" srcOrd="1" destOrd="0" presId="urn:microsoft.com/office/officeart/2005/8/layout/hProcess11"/>
    <dgm:cxn modelId="{E0E623B3-BDBD-564E-B8CA-47A083F6F7B2}" type="presParOf" srcId="{CF4C9335-D4D9-4C4D-A223-374011774887}" destId="{61887B99-FC7B-BB46-AF2B-E787BF2BAE48}" srcOrd="2" destOrd="0" presId="urn:microsoft.com/office/officeart/2005/8/layout/hProcess11"/>
    <dgm:cxn modelId="{3CD6AA80-ACA1-1443-9007-3F5B011BA498}" type="presParOf" srcId="{88EA2FC4-A184-A948-B174-ED08C95B7B1E}" destId="{C37FC780-C6F9-B94C-BD50-CE9DA657943B}" srcOrd="5" destOrd="0" presId="urn:microsoft.com/office/officeart/2005/8/layout/hProcess11"/>
    <dgm:cxn modelId="{1FFA2DD2-A2DF-D44C-9748-8FE4B30111D0}" type="presParOf" srcId="{88EA2FC4-A184-A948-B174-ED08C95B7B1E}" destId="{37DFE4E4-5A6D-924A-A76C-75738933BF00}" srcOrd="6" destOrd="0" presId="urn:microsoft.com/office/officeart/2005/8/layout/hProcess11"/>
    <dgm:cxn modelId="{79B655D9-5EB6-3944-BFA5-909DE6C2E481}" type="presParOf" srcId="{37DFE4E4-5A6D-924A-A76C-75738933BF00}" destId="{BC0FADC5-CBC5-FF43-8646-454BD1E08A74}" srcOrd="0" destOrd="0" presId="urn:microsoft.com/office/officeart/2005/8/layout/hProcess11"/>
    <dgm:cxn modelId="{37726F30-7DAD-CB44-A29A-8ADF1C1E2AD5}" type="presParOf" srcId="{37DFE4E4-5A6D-924A-A76C-75738933BF00}" destId="{4FDAE3FF-9902-A949-A88D-70F55405BD67}" srcOrd="1" destOrd="0" presId="urn:microsoft.com/office/officeart/2005/8/layout/hProcess11"/>
    <dgm:cxn modelId="{2F4CC778-014F-154A-B523-A958993CA17C}" type="presParOf" srcId="{37DFE4E4-5A6D-924A-A76C-75738933BF00}" destId="{4CF9418E-912C-8242-8188-E0398E0A584C}" srcOrd="2" destOrd="0" presId="urn:microsoft.com/office/officeart/2005/8/layout/hProcess11"/>
    <dgm:cxn modelId="{C62AF5BA-8E38-664D-8C1C-031FB72085CB}" type="presParOf" srcId="{88EA2FC4-A184-A948-B174-ED08C95B7B1E}" destId="{B0EF1746-A20C-A845-BFE8-A6BAAB04B29B}" srcOrd="7" destOrd="0" presId="urn:microsoft.com/office/officeart/2005/8/layout/hProcess11"/>
    <dgm:cxn modelId="{A47BDEDE-E262-2D44-ACE2-49BA6B639D8C}" type="presParOf" srcId="{88EA2FC4-A184-A948-B174-ED08C95B7B1E}" destId="{9337C122-ADC7-714E-9AB6-E439F685C106}" srcOrd="8" destOrd="0" presId="urn:microsoft.com/office/officeart/2005/8/layout/hProcess11"/>
    <dgm:cxn modelId="{877DA29D-6810-3049-860C-FD9C2DDCD804}" type="presParOf" srcId="{9337C122-ADC7-714E-9AB6-E439F685C106}" destId="{82FBEA9D-1E5F-8D48-83C1-9F9C94EF9780}" srcOrd="0" destOrd="0" presId="urn:microsoft.com/office/officeart/2005/8/layout/hProcess11"/>
    <dgm:cxn modelId="{8EA57C84-2BD9-DC4D-A842-CD6E8A6848CC}" type="presParOf" srcId="{9337C122-ADC7-714E-9AB6-E439F685C106}" destId="{4240E7D9-24D9-A847-A18B-DED57078E505}" srcOrd="1" destOrd="0" presId="urn:microsoft.com/office/officeart/2005/8/layout/hProcess11"/>
    <dgm:cxn modelId="{0CE9A701-FF04-A549-A798-4C8212144734}" type="presParOf" srcId="{9337C122-ADC7-714E-9AB6-E439F685C106}" destId="{7280C4CA-5834-9B4B-BEAB-AA576D294B4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2A07B-47A6-5F41-8F28-4A5A2D622943}" type="doc">
      <dgm:prSet loTypeId="urn:microsoft.com/office/officeart/2008/layout/HexagonCluster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5CBB616-EEFA-0C43-AD63-8901CE716D20}">
      <dgm:prSet phldrT="[Text]"/>
      <dgm:spPr/>
      <dgm:t>
        <a:bodyPr/>
        <a:lstStyle/>
        <a:p>
          <a:r>
            <a:rPr lang="en-US" dirty="0"/>
            <a:t>Authentication</a:t>
          </a:r>
        </a:p>
      </dgm:t>
    </dgm:pt>
    <dgm:pt modelId="{2919D0BD-B471-5840-9006-069DF874CE04}" type="parTrans" cxnId="{3CD6C381-FCD5-AD47-BE88-3FB762A7399D}">
      <dgm:prSet/>
      <dgm:spPr/>
      <dgm:t>
        <a:bodyPr/>
        <a:lstStyle/>
        <a:p>
          <a:endParaRPr lang="en-US"/>
        </a:p>
      </dgm:t>
    </dgm:pt>
    <dgm:pt modelId="{1A54510D-7CBD-564F-B3ED-6E0005CB76FE}" type="sibTrans" cxnId="{3CD6C381-FCD5-AD47-BE88-3FB762A7399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EAA90164-A875-144E-A3B5-86564EF10897}">
      <dgm:prSet phldrT="[Text]"/>
      <dgm:spPr/>
      <dgm:t>
        <a:bodyPr/>
        <a:lstStyle/>
        <a:p>
          <a:r>
            <a:rPr lang="en-US" dirty="0"/>
            <a:t>Design Automation</a:t>
          </a:r>
        </a:p>
      </dgm:t>
    </dgm:pt>
    <dgm:pt modelId="{5C195937-713F-BE42-A7F7-2D5F8F966C4C}" type="parTrans" cxnId="{837FBFDA-E93E-3E43-99CB-ACD24ED9022A}">
      <dgm:prSet/>
      <dgm:spPr/>
      <dgm:t>
        <a:bodyPr/>
        <a:lstStyle/>
        <a:p>
          <a:endParaRPr lang="en-US"/>
        </a:p>
      </dgm:t>
    </dgm:pt>
    <dgm:pt modelId="{E37B62F9-7C3F-054F-A26B-414B6C970CFD}" type="sibTrans" cxnId="{837FBFDA-E93E-3E43-99CB-ACD24ED9022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F480D2BE-B073-5D4F-B5AF-84C29AE2542E}">
      <dgm:prSet phldrT="[Text]"/>
      <dgm:spPr/>
      <dgm:t>
        <a:bodyPr/>
        <a:lstStyle/>
        <a:p>
          <a:r>
            <a:rPr lang="en-US" dirty="0"/>
            <a:t>Viewer</a:t>
          </a:r>
        </a:p>
      </dgm:t>
    </dgm:pt>
    <dgm:pt modelId="{FF0E582E-53ED-0347-8AE8-314DB47E284C}" type="parTrans" cxnId="{C07F11CC-49B8-B44F-8837-D7A3225442C7}">
      <dgm:prSet/>
      <dgm:spPr/>
      <dgm:t>
        <a:bodyPr/>
        <a:lstStyle/>
        <a:p>
          <a:endParaRPr lang="en-US"/>
        </a:p>
      </dgm:t>
    </dgm:pt>
    <dgm:pt modelId="{532682EA-AE3F-B44D-A1AF-CDAB4AFF8AB2}" type="sibTrans" cxnId="{C07F11CC-49B8-B44F-8837-D7A3225442C7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9102F1A-773E-A349-8664-38C0CE54BE29}">
      <dgm:prSet/>
      <dgm:spPr/>
      <dgm:t>
        <a:bodyPr/>
        <a:lstStyle/>
        <a:p>
          <a:r>
            <a:rPr lang="en-US" dirty="0"/>
            <a:t>Model Derivative</a:t>
          </a:r>
        </a:p>
      </dgm:t>
    </dgm:pt>
    <dgm:pt modelId="{7F12F7E9-8E68-2848-BFD0-1DD5E9602282}" type="parTrans" cxnId="{9FFCA997-6051-FA43-ACCC-2D66D15F04FF}">
      <dgm:prSet/>
      <dgm:spPr/>
      <dgm:t>
        <a:bodyPr/>
        <a:lstStyle/>
        <a:p>
          <a:endParaRPr lang="en-US"/>
        </a:p>
      </dgm:t>
    </dgm:pt>
    <dgm:pt modelId="{C57103FD-7308-D34F-B168-2FD4C812DD3C}" type="sibTrans" cxnId="{9FFCA997-6051-FA43-ACCC-2D66D15F04FF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1F917C2-6124-B04D-BBF0-37B751C43186}">
      <dgm:prSet/>
      <dgm:spPr/>
      <dgm:t>
        <a:bodyPr/>
        <a:lstStyle/>
        <a:p>
          <a:r>
            <a:rPr lang="en-US" dirty="0"/>
            <a:t>Webhooks</a:t>
          </a:r>
        </a:p>
      </dgm:t>
    </dgm:pt>
    <dgm:pt modelId="{F6EEDA6A-6568-124F-9C01-989B4792351A}" type="parTrans" cxnId="{D4D36CC1-4771-8949-980E-7DD03ADE61A6}">
      <dgm:prSet/>
      <dgm:spPr/>
      <dgm:t>
        <a:bodyPr/>
        <a:lstStyle/>
        <a:p>
          <a:endParaRPr lang="en-US"/>
        </a:p>
      </dgm:t>
    </dgm:pt>
    <dgm:pt modelId="{2FBE3806-92EE-3341-AD27-140AAE818A25}" type="sibTrans" cxnId="{D4D36CC1-4771-8949-980E-7DD03ADE61A6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0220EFB8-5CAC-CD4A-A284-149ABF7D8804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492B159F-E803-B147-9D77-9B0558464CAE}" type="parTrans" cxnId="{41FB6B19-3E9B-E841-B4CF-87CE28BA51C6}">
      <dgm:prSet/>
      <dgm:spPr/>
      <dgm:t>
        <a:bodyPr/>
        <a:lstStyle/>
        <a:p>
          <a:endParaRPr lang="en-US"/>
        </a:p>
      </dgm:t>
    </dgm:pt>
    <dgm:pt modelId="{3DB9E8A7-D577-1E49-BA38-1A5D683E7941}" type="sibTrans" cxnId="{41FB6B19-3E9B-E841-B4CF-87CE28BA51C6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9D6964D-0908-C34D-B71B-4CE4B66A7D09}">
      <dgm:prSet/>
      <dgm:spPr/>
      <dgm:t>
        <a:bodyPr/>
        <a:lstStyle/>
        <a:p>
          <a:r>
            <a:rPr lang="en-US" dirty="0"/>
            <a:t>Reality Capture</a:t>
          </a:r>
        </a:p>
      </dgm:t>
    </dgm:pt>
    <dgm:pt modelId="{89B83D4F-FF9E-6744-B385-B097A92625E5}" type="parTrans" cxnId="{0A9CD029-7462-A64B-AF8C-2BC486607EE1}">
      <dgm:prSet/>
      <dgm:spPr/>
      <dgm:t>
        <a:bodyPr/>
        <a:lstStyle/>
        <a:p>
          <a:endParaRPr lang="en-US"/>
        </a:p>
      </dgm:t>
    </dgm:pt>
    <dgm:pt modelId="{6D8E304A-BD9C-5040-A83D-E123CA6C496A}" type="sibTrans" cxnId="{0A9CD029-7462-A64B-AF8C-2BC486607EE1}">
      <dgm:prSet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ED82CE8B-0256-424F-9396-451B7304B46C}">
      <dgm:prSet/>
      <dgm:spPr/>
      <dgm:t>
        <a:bodyPr/>
        <a:lstStyle/>
        <a:p>
          <a:r>
            <a:rPr lang="en-US" dirty="0"/>
            <a:t>BIM</a:t>
          </a:r>
          <a:r>
            <a:rPr lang="en-US" i="1" dirty="0"/>
            <a:t>360 API</a:t>
          </a:r>
          <a:endParaRPr lang="en-US" dirty="0"/>
        </a:p>
      </dgm:t>
    </dgm:pt>
    <dgm:pt modelId="{E19AA02F-D8F4-BF45-AF73-73462A425006}" type="parTrans" cxnId="{F81C589B-B504-1C4C-B969-DF3430F9DFE4}">
      <dgm:prSet/>
      <dgm:spPr/>
      <dgm:t>
        <a:bodyPr/>
        <a:lstStyle/>
        <a:p>
          <a:endParaRPr lang="en-US"/>
        </a:p>
      </dgm:t>
    </dgm:pt>
    <dgm:pt modelId="{1A889F95-59D7-B843-ABA5-C89E1C368639}" type="sibTrans" cxnId="{F81C589B-B504-1C4C-B969-DF3430F9DFE4}">
      <dgm:prSet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27BEE73-FFD2-4344-9CCF-475C5C7ADCC7}" type="pres">
      <dgm:prSet presAssocID="{DE92A07B-47A6-5F41-8F28-4A5A2D622943}" presName="Name0" presStyleCnt="0">
        <dgm:presLayoutVars>
          <dgm:chMax val="21"/>
          <dgm:chPref val="21"/>
        </dgm:presLayoutVars>
      </dgm:prSet>
      <dgm:spPr/>
    </dgm:pt>
    <dgm:pt modelId="{FA008AB5-E1E1-7340-AA80-D07776654CEA}" type="pres">
      <dgm:prSet presAssocID="{E5CBB616-EEFA-0C43-AD63-8901CE716D20}" presName="text1" presStyleCnt="0"/>
      <dgm:spPr/>
    </dgm:pt>
    <dgm:pt modelId="{39698FCF-49EC-8A46-9EFC-1F39935B6700}" type="pres">
      <dgm:prSet presAssocID="{E5CBB616-EEFA-0C43-AD63-8901CE716D20}" presName="textRepeatNode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1844AEDC-691D-DB4B-A5A3-B79CA75455BA}" type="pres">
      <dgm:prSet presAssocID="{E5CBB616-EEFA-0C43-AD63-8901CE716D20}" presName="textaccent1" presStyleCnt="0"/>
      <dgm:spPr/>
    </dgm:pt>
    <dgm:pt modelId="{36114B26-9928-5C4B-8CB6-3D8F0D9F716B}" type="pres">
      <dgm:prSet presAssocID="{E5CBB616-EEFA-0C43-AD63-8901CE716D20}" presName="accentRepeatNode" presStyleLbl="solidAlignAcc1" presStyleIdx="0" presStyleCnt="16"/>
      <dgm:spPr>
        <a:prstGeom prst="actionButtonInformation">
          <a:avLst/>
        </a:prstGeom>
      </dgm:spPr>
    </dgm:pt>
    <dgm:pt modelId="{89958907-6629-2D4D-A4F2-206CCDE95D06}" type="pres">
      <dgm:prSet presAssocID="{1A54510D-7CBD-564F-B3ED-6E0005CB76FE}" presName="image1" presStyleCnt="0"/>
      <dgm:spPr/>
    </dgm:pt>
    <dgm:pt modelId="{12337CE5-EACB-904C-B7FC-98D2C5D28E02}" type="pres">
      <dgm:prSet presAssocID="{1A54510D-7CBD-564F-B3ED-6E0005CB76FE}" presName="imageRepeatNode" presStyleLbl="alignAcc1" presStyleIdx="0" presStyleCnt="8"/>
      <dgm:spPr/>
    </dgm:pt>
    <dgm:pt modelId="{4019A40A-2B24-294A-9A9B-96B627121DE3}" type="pres">
      <dgm:prSet presAssocID="{1A54510D-7CBD-564F-B3ED-6E0005CB76FE}" presName="imageaccent1" presStyleCnt="0"/>
      <dgm:spPr/>
    </dgm:pt>
    <dgm:pt modelId="{A83D5802-C6E1-D644-8682-B09EDD5BCCCF}" type="pres">
      <dgm:prSet presAssocID="{1A54510D-7CBD-564F-B3ED-6E0005CB76FE}" presName="accentRepeatNode" presStyleLbl="solidAlignAcc1" presStyleIdx="1" presStyleCnt="16"/>
      <dgm:spPr>
        <a:prstGeom prst="actionButtonInformation">
          <a:avLst/>
        </a:prstGeom>
      </dgm:spPr>
    </dgm:pt>
    <dgm:pt modelId="{3470F786-D743-8649-8285-893D9FDFC5A1}" type="pres">
      <dgm:prSet presAssocID="{EAA90164-A875-144E-A3B5-86564EF10897}" presName="text2" presStyleCnt="0"/>
      <dgm:spPr/>
    </dgm:pt>
    <dgm:pt modelId="{3CA1CC2C-441A-2347-B6EF-03C0D309E9BC}" type="pres">
      <dgm:prSet presAssocID="{EAA90164-A875-144E-A3B5-86564EF10897}" presName="textRepeatNode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819CBE22-539D-3C4D-9F86-7CA832675C3E}" type="pres">
      <dgm:prSet presAssocID="{EAA90164-A875-144E-A3B5-86564EF10897}" presName="textaccent2" presStyleCnt="0"/>
      <dgm:spPr/>
    </dgm:pt>
    <dgm:pt modelId="{F95E5180-DE83-8140-AB45-D3ADD9A78A3B}" type="pres">
      <dgm:prSet presAssocID="{EAA90164-A875-144E-A3B5-86564EF10897}" presName="accentRepeatNode" presStyleLbl="solidAlignAcc1" presStyleIdx="2" presStyleCnt="16"/>
      <dgm:spPr>
        <a:prstGeom prst="actionButtonInformation">
          <a:avLst/>
        </a:prstGeom>
      </dgm:spPr>
    </dgm:pt>
    <dgm:pt modelId="{F5140761-EA5B-EB4B-82B1-70897372D78D}" type="pres">
      <dgm:prSet presAssocID="{E37B62F9-7C3F-054F-A26B-414B6C970CFD}" presName="image2" presStyleCnt="0"/>
      <dgm:spPr/>
    </dgm:pt>
    <dgm:pt modelId="{CE9B2B16-9B81-5C42-86D4-EB78A7569617}" type="pres">
      <dgm:prSet presAssocID="{E37B62F9-7C3F-054F-A26B-414B6C970CFD}" presName="imageRepeatNode" presStyleLbl="alignAcc1" presStyleIdx="1" presStyleCnt="8"/>
      <dgm:spPr/>
    </dgm:pt>
    <dgm:pt modelId="{BF751C07-B628-4C4A-AADE-D53E76BB6E01}" type="pres">
      <dgm:prSet presAssocID="{E37B62F9-7C3F-054F-A26B-414B6C970CFD}" presName="imageaccent2" presStyleCnt="0"/>
      <dgm:spPr/>
    </dgm:pt>
    <dgm:pt modelId="{19AE651E-3F87-C841-B7D1-7227129C124A}" type="pres">
      <dgm:prSet presAssocID="{E37B62F9-7C3F-054F-A26B-414B6C970CFD}" presName="accentRepeatNode" presStyleLbl="solidAlignAcc1" presStyleIdx="3" presStyleCnt="16"/>
      <dgm:spPr>
        <a:prstGeom prst="actionButtonInformation">
          <a:avLst/>
        </a:prstGeom>
      </dgm:spPr>
    </dgm:pt>
    <dgm:pt modelId="{067C6F70-B287-7042-9411-9506DA8DF79E}" type="pres">
      <dgm:prSet presAssocID="{F480D2BE-B073-5D4F-B5AF-84C29AE2542E}" presName="text3" presStyleCnt="0"/>
      <dgm:spPr/>
    </dgm:pt>
    <dgm:pt modelId="{181CD26D-E678-A749-8EEA-65B184750573}" type="pres">
      <dgm:prSet presAssocID="{F480D2BE-B073-5D4F-B5AF-84C29AE2542E}" presName="textRepeatNode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235A6F9F-839B-AC4E-9D76-4C3DEE8F502D}" type="pres">
      <dgm:prSet presAssocID="{F480D2BE-B073-5D4F-B5AF-84C29AE2542E}" presName="textaccent3" presStyleCnt="0"/>
      <dgm:spPr/>
    </dgm:pt>
    <dgm:pt modelId="{ECAAC673-F46C-9949-AA49-5CFAF5C20A3B}" type="pres">
      <dgm:prSet presAssocID="{F480D2BE-B073-5D4F-B5AF-84C29AE2542E}" presName="accentRepeatNode" presStyleLbl="solidAlignAcc1" presStyleIdx="4" presStyleCnt="16"/>
      <dgm:spPr>
        <a:prstGeom prst="actionButtonInformation">
          <a:avLst/>
        </a:prstGeom>
      </dgm:spPr>
    </dgm:pt>
    <dgm:pt modelId="{DC73F56E-E557-8144-AB32-2E57DD73937D}" type="pres">
      <dgm:prSet presAssocID="{532682EA-AE3F-B44D-A1AF-CDAB4AFF8AB2}" presName="image3" presStyleCnt="0"/>
      <dgm:spPr/>
    </dgm:pt>
    <dgm:pt modelId="{FB9E65C2-9C94-1B44-A70E-8A1EB02AA003}" type="pres">
      <dgm:prSet presAssocID="{532682EA-AE3F-B44D-A1AF-CDAB4AFF8AB2}" presName="imageRepeatNode" presStyleLbl="alignAcc1" presStyleIdx="2" presStyleCnt="8"/>
      <dgm:spPr/>
    </dgm:pt>
    <dgm:pt modelId="{DF258E51-0748-C44C-A6E6-6ECAB7834058}" type="pres">
      <dgm:prSet presAssocID="{532682EA-AE3F-B44D-A1AF-CDAB4AFF8AB2}" presName="imageaccent3" presStyleCnt="0"/>
      <dgm:spPr/>
    </dgm:pt>
    <dgm:pt modelId="{ED919DBC-D67F-914E-8339-78F9BABB2EE9}" type="pres">
      <dgm:prSet presAssocID="{532682EA-AE3F-B44D-A1AF-CDAB4AFF8AB2}" presName="accentRepeatNode" presStyleLbl="solidAlignAcc1" presStyleIdx="5" presStyleCnt="16"/>
      <dgm:spPr>
        <a:prstGeom prst="actionButtonInformation">
          <a:avLst/>
        </a:prstGeom>
      </dgm:spPr>
    </dgm:pt>
    <dgm:pt modelId="{B618B284-C8BB-AE47-AC58-962614A8596C}" type="pres">
      <dgm:prSet presAssocID="{D9102F1A-773E-A349-8664-38C0CE54BE29}" presName="text4" presStyleCnt="0"/>
      <dgm:spPr/>
    </dgm:pt>
    <dgm:pt modelId="{F069C06F-D552-4B4D-9B7B-1E4EA9A11F55}" type="pres">
      <dgm:prSet presAssocID="{D9102F1A-773E-A349-8664-38C0CE54BE29}" presName="textRepeatNode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1F4AF04B-3BA6-2543-B18F-ADE8C45430F1}" type="pres">
      <dgm:prSet presAssocID="{D9102F1A-773E-A349-8664-38C0CE54BE29}" presName="textaccent4" presStyleCnt="0"/>
      <dgm:spPr/>
    </dgm:pt>
    <dgm:pt modelId="{6900795E-0E07-1442-A85D-C7145E28F960}" type="pres">
      <dgm:prSet presAssocID="{D9102F1A-773E-A349-8664-38C0CE54BE29}" presName="accentRepeatNode" presStyleLbl="solidAlignAcc1" presStyleIdx="6" presStyleCnt="16"/>
      <dgm:spPr>
        <a:prstGeom prst="actionButtonInformation">
          <a:avLst/>
        </a:prstGeom>
      </dgm:spPr>
    </dgm:pt>
    <dgm:pt modelId="{992C7A2D-8D28-D24E-9A80-2EA2B5273D99}" type="pres">
      <dgm:prSet presAssocID="{C57103FD-7308-D34F-B168-2FD4C812DD3C}" presName="image4" presStyleCnt="0"/>
      <dgm:spPr/>
    </dgm:pt>
    <dgm:pt modelId="{F6993BD9-E24B-7A4A-A2E8-17F605506A15}" type="pres">
      <dgm:prSet presAssocID="{C57103FD-7308-D34F-B168-2FD4C812DD3C}" presName="imageRepeatNode" presStyleLbl="alignAcc1" presStyleIdx="3" presStyleCnt="8"/>
      <dgm:spPr/>
    </dgm:pt>
    <dgm:pt modelId="{E16305BC-CE90-BD4F-A9B9-41023A2D76C1}" type="pres">
      <dgm:prSet presAssocID="{C57103FD-7308-D34F-B168-2FD4C812DD3C}" presName="imageaccent4" presStyleCnt="0"/>
      <dgm:spPr/>
    </dgm:pt>
    <dgm:pt modelId="{9AD32702-439D-294F-BCAA-11D736C6050F}" type="pres">
      <dgm:prSet presAssocID="{C57103FD-7308-D34F-B168-2FD4C812DD3C}" presName="accentRepeatNode" presStyleLbl="solidAlignAcc1" presStyleIdx="7" presStyleCnt="16"/>
      <dgm:spPr>
        <a:prstGeom prst="actionButtonInformation">
          <a:avLst/>
        </a:prstGeom>
      </dgm:spPr>
    </dgm:pt>
    <dgm:pt modelId="{FA0AF75C-285D-B146-97DC-8C566A579526}" type="pres">
      <dgm:prSet presAssocID="{99D6964D-0908-C34D-B71B-4CE4B66A7D09}" presName="text5" presStyleCnt="0"/>
      <dgm:spPr/>
    </dgm:pt>
    <dgm:pt modelId="{C876A647-E80D-7C40-9C97-AD590A86F1CC}" type="pres">
      <dgm:prSet presAssocID="{99D6964D-0908-C34D-B71B-4CE4B66A7D09}" presName="textRepeatNode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0ACDFA5A-FFF3-864D-AF12-C41690E69D0C}" type="pres">
      <dgm:prSet presAssocID="{99D6964D-0908-C34D-B71B-4CE4B66A7D09}" presName="textaccent5" presStyleCnt="0"/>
      <dgm:spPr/>
    </dgm:pt>
    <dgm:pt modelId="{30C1BD97-7971-1A43-B40E-B1F29B2DD310}" type="pres">
      <dgm:prSet presAssocID="{99D6964D-0908-C34D-B71B-4CE4B66A7D09}" presName="accentRepeatNode" presStyleLbl="solidAlignAcc1" presStyleIdx="8" presStyleCnt="16"/>
      <dgm:spPr>
        <a:prstGeom prst="actionButtonInformation">
          <a:avLst/>
        </a:prstGeom>
      </dgm:spPr>
    </dgm:pt>
    <dgm:pt modelId="{B187A29B-2B0E-7941-B9FF-986A977D117C}" type="pres">
      <dgm:prSet presAssocID="{6D8E304A-BD9C-5040-A83D-E123CA6C496A}" presName="image5" presStyleCnt="0"/>
      <dgm:spPr/>
    </dgm:pt>
    <dgm:pt modelId="{9B7CAAC4-2595-8B43-B308-36AAF52195E2}" type="pres">
      <dgm:prSet presAssocID="{6D8E304A-BD9C-5040-A83D-E123CA6C496A}" presName="imageRepeatNode" presStyleLbl="alignAcc1" presStyleIdx="4" presStyleCnt="8"/>
      <dgm:spPr/>
    </dgm:pt>
    <dgm:pt modelId="{2E359D13-828B-5E40-B19F-BC72F41EA333}" type="pres">
      <dgm:prSet presAssocID="{6D8E304A-BD9C-5040-A83D-E123CA6C496A}" presName="imageaccent5" presStyleCnt="0"/>
      <dgm:spPr/>
    </dgm:pt>
    <dgm:pt modelId="{14CB78F4-5190-DE47-B931-12772BD1A09C}" type="pres">
      <dgm:prSet presAssocID="{6D8E304A-BD9C-5040-A83D-E123CA6C496A}" presName="accentRepeatNode" presStyleLbl="solidAlignAcc1" presStyleIdx="9" presStyleCnt="16"/>
      <dgm:spPr>
        <a:prstGeom prst="actionButtonInformation">
          <a:avLst/>
        </a:prstGeom>
      </dgm:spPr>
    </dgm:pt>
    <dgm:pt modelId="{B5167B0A-5010-304D-9198-0BA709BD49A9}" type="pres">
      <dgm:prSet presAssocID="{41F917C2-6124-B04D-BBF0-37B751C43186}" presName="text6" presStyleCnt="0"/>
      <dgm:spPr/>
    </dgm:pt>
    <dgm:pt modelId="{7656C8CB-44DA-E34E-A951-04A2C406233C}" type="pres">
      <dgm:prSet presAssocID="{41F917C2-6124-B04D-BBF0-37B751C43186}" presName="textRepeatNode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EAEB2936-1007-8945-AA02-2474620106BF}" type="pres">
      <dgm:prSet presAssocID="{41F917C2-6124-B04D-BBF0-37B751C43186}" presName="textaccent6" presStyleCnt="0"/>
      <dgm:spPr/>
    </dgm:pt>
    <dgm:pt modelId="{71132772-A9A9-6B44-90FB-08ADFF9EC356}" type="pres">
      <dgm:prSet presAssocID="{41F917C2-6124-B04D-BBF0-37B751C43186}" presName="accentRepeatNode" presStyleLbl="solidAlignAcc1" presStyleIdx="10" presStyleCnt="16"/>
      <dgm:spPr>
        <a:prstGeom prst="actionButtonInformation">
          <a:avLst/>
        </a:prstGeom>
      </dgm:spPr>
    </dgm:pt>
    <dgm:pt modelId="{7288DD1F-041D-4342-8713-B260138650ED}" type="pres">
      <dgm:prSet presAssocID="{2FBE3806-92EE-3341-AD27-140AAE818A25}" presName="image6" presStyleCnt="0"/>
      <dgm:spPr/>
    </dgm:pt>
    <dgm:pt modelId="{510D3625-BF75-2A45-BF39-6814F20A697C}" type="pres">
      <dgm:prSet presAssocID="{2FBE3806-92EE-3341-AD27-140AAE818A25}" presName="imageRepeatNode" presStyleLbl="alignAcc1" presStyleIdx="5" presStyleCnt="8"/>
      <dgm:spPr/>
    </dgm:pt>
    <dgm:pt modelId="{A0B950C5-C889-8346-BEFC-34C1E3854A68}" type="pres">
      <dgm:prSet presAssocID="{2FBE3806-92EE-3341-AD27-140AAE818A25}" presName="imageaccent6" presStyleCnt="0"/>
      <dgm:spPr/>
    </dgm:pt>
    <dgm:pt modelId="{BD3858C1-05A6-D945-B83C-70730A7A8257}" type="pres">
      <dgm:prSet presAssocID="{2FBE3806-92EE-3341-AD27-140AAE818A25}" presName="accentRepeatNode" presStyleLbl="solidAlignAcc1" presStyleIdx="11" presStyleCnt="16"/>
      <dgm:spPr>
        <a:prstGeom prst="actionButtonInformation">
          <a:avLst/>
        </a:prstGeom>
      </dgm:spPr>
    </dgm:pt>
    <dgm:pt modelId="{6CF2DB40-D370-684B-8569-491BFB94CB63}" type="pres">
      <dgm:prSet presAssocID="{0220EFB8-5CAC-CD4A-A284-149ABF7D8804}" presName="text7" presStyleCnt="0"/>
      <dgm:spPr/>
    </dgm:pt>
    <dgm:pt modelId="{F6CEBFBD-EEFC-7C46-85AD-B08B66410264}" type="pres">
      <dgm:prSet presAssocID="{0220EFB8-5CAC-CD4A-A284-149ABF7D8804}" presName="textRepeatNode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A3789604-ADE2-E14C-A640-14252AD31963}" type="pres">
      <dgm:prSet presAssocID="{0220EFB8-5CAC-CD4A-A284-149ABF7D8804}" presName="textaccent7" presStyleCnt="0"/>
      <dgm:spPr/>
    </dgm:pt>
    <dgm:pt modelId="{0A95E667-89E1-7A4C-A2F0-2FD95F7B59D5}" type="pres">
      <dgm:prSet presAssocID="{0220EFB8-5CAC-CD4A-A284-149ABF7D8804}" presName="accentRepeatNode" presStyleLbl="solidAlignAcc1" presStyleIdx="12" presStyleCnt="16"/>
      <dgm:spPr>
        <a:prstGeom prst="actionButtonInformation">
          <a:avLst/>
        </a:prstGeom>
      </dgm:spPr>
    </dgm:pt>
    <dgm:pt modelId="{D0797363-4D44-4A4D-AFF5-D4816C3FEA26}" type="pres">
      <dgm:prSet presAssocID="{3DB9E8A7-D577-1E49-BA38-1A5D683E7941}" presName="image7" presStyleCnt="0"/>
      <dgm:spPr/>
    </dgm:pt>
    <dgm:pt modelId="{D504AD24-B950-4A4B-A27F-DA38145453E5}" type="pres">
      <dgm:prSet presAssocID="{3DB9E8A7-D577-1E49-BA38-1A5D683E7941}" presName="imageRepeatNode" presStyleLbl="alignAcc1" presStyleIdx="6" presStyleCnt="8"/>
      <dgm:spPr/>
    </dgm:pt>
    <dgm:pt modelId="{8EA02810-9700-CE4B-90CD-9BCD91582BCE}" type="pres">
      <dgm:prSet presAssocID="{3DB9E8A7-D577-1E49-BA38-1A5D683E7941}" presName="imageaccent7" presStyleCnt="0"/>
      <dgm:spPr/>
    </dgm:pt>
    <dgm:pt modelId="{81540B98-1B96-5041-96CE-4C18B7FA2E01}" type="pres">
      <dgm:prSet presAssocID="{3DB9E8A7-D577-1E49-BA38-1A5D683E7941}" presName="accentRepeatNode" presStyleLbl="solidAlignAcc1" presStyleIdx="13" presStyleCnt="16"/>
      <dgm:spPr>
        <a:prstGeom prst="actionButtonInformation">
          <a:avLst/>
        </a:prstGeom>
      </dgm:spPr>
    </dgm:pt>
    <dgm:pt modelId="{A21216E3-843E-7D44-AE00-E9015950E884}" type="pres">
      <dgm:prSet presAssocID="{ED82CE8B-0256-424F-9396-451B7304B46C}" presName="text8" presStyleCnt="0"/>
      <dgm:spPr/>
    </dgm:pt>
    <dgm:pt modelId="{49826F1E-2DB7-604A-B2AD-8A677FEF69AA}" type="pres">
      <dgm:prSet presAssocID="{ED82CE8B-0256-424F-9396-451B7304B46C}" presName="textRepeatNode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EE6A857E-148D-714F-B5D0-1BDE21FEC209}" type="pres">
      <dgm:prSet presAssocID="{ED82CE8B-0256-424F-9396-451B7304B46C}" presName="textaccent8" presStyleCnt="0"/>
      <dgm:spPr/>
    </dgm:pt>
    <dgm:pt modelId="{ECFBC511-6A81-CA42-92A2-60C32F4E6D67}" type="pres">
      <dgm:prSet presAssocID="{ED82CE8B-0256-424F-9396-451B7304B46C}" presName="accentRepeatNode" presStyleLbl="solidAlignAcc1" presStyleIdx="14" presStyleCnt="16"/>
      <dgm:spPr>
        <a:prstGeom prst="actionButtonInformation">
          <a:avLst/>
        </a:prstGeom>
      </dgm:spPr>
    </dgm:pt>
    <dgm:pt modelId="{EB477249-54DF-374C-87F8-A9E16124FD38}" type="pres">
      <dgm:prSet presAssocID="{1A889F95-59D7-B843-ABA5-C89E1C368639}" presName="image8" presStyleCnt="0"/>
      <dgm:spPr/>
    </dgm:pt>
    <dgm:pt modelId="{5A4BF077-FA02-844C-9957-485D1BF181FD}" type="pres">
      <dgm:prSet presAssocID="{1A889F95-59D7-B843-ABA5-C89E1C368639}" presName="imageRepeatNode" presStyleLbl="alignAcc1" presStyleIdx="7" presStyleCnt="8"/>
      <dgm:spPr/>
    </dgm:pt>
    <dgm:pt modelId="{199FCBA0-190F-9D48-B169-ADA5C521A8E8}" type="pres">
      <dgm:prSet presAssocID="{1A889F95-59D7-B843-ABA5-C89E1C368639}" presName="imageaccent8" presStyleCnt="0"/>
      <dgm:spPr/>
    </dgm:pt>
    <dgm:pt modelId="{B97C90FA-C148-7B4E-A104-B7F744204B63}" type="pres">
      <dgm:prSet presAssocID="{1A889F95-59D7-B843-ABA5-C89E1C368639}" presName="accentRepeatNode" presStyleLbl="solidAlignAcc1" presStyleIdx="15" presStyleCnt="16"/>
      <dgm:spPr>
        <a:prstGeom prst="actionButtonInformation">
          <a:avLst/>
        </a:prstGeom>
      </dgm:spPr>
    </dgm:pt>
  </dgm:ptLst>
  <dgm:cxnLst>
    <dgm:cxn modelId="{A150E003-0FEB-444E-9C51-62ED650994B4}" type="presOf" srcId="{2FBE3806-92EE-3341-AD27-140AAE818A25}" destId="{510D3625-BF75-2A45-BF39-6814F20A697C}" srcOrd="0" destOrd="0" presId="urn:microsoft.com/office/officeart/2008/layout/HexagonCluster"/>
    <dgm:cxn modelId="{D9B8890C-4DA2-A243-8D68-836ED49BC401}" type="presOf" srcId="{F480D2BE-B073-5D4F-B5AF-84C29AE2542E}" destId="{181CD26D-E678-A749-8EEA-65B184750573}" srcOrd="0" destOrd="0" presId="urn:microsoft.com/office/officeart/2008/layout/HexagonCluster"/>
    <dgm:cxn modelId="{9362650F-7390-2140-93B3-9946AB21B3A1}" type="presOf" srcId="{C57103FD-7308-D34F-B168-2FD4C812DD3C}" destId="{F6993BD9-E24B-7A4A-A2E8-17F605506A15}" srcOrd="0" destOrd="0" presId="urn:microsoft.com/office/officeart/2008/layout/HexagonCluster"/>
    <dgm:cxn modelId="{068D7C10-0D63-474E-BE5C-ACA41B6BDE61}" type="presOf" srcId="{0220EFB8-5CAC-CD4A-A284-149ABF7D8804}" destId="{F6CEBFBD-EEFC-7C46-85AD-B08B66410264}" srcOrd="0" destOrd="0" presId="urn:microsoft.com/office/officeart/2008/layout/HexagonCluster"/>
    <dgm:cxn modelId="{7C1B4D11-AC58-9749-BD13-786C2F091BFF}" type="presOf" srcId="{41F917C2-6124-B04D-BBF0-37B751C43186}" destId="{7656C8CB-44DA-E34E-A951-04A2C406233C}" srcOrd="0" destOrd="0" presId="urn:microsoft.com/office/officeart/2008/layout/HexagonCluster"/>
    <dgm:cxn modelId="{86A5E011-5CE5-A24D-8F4D-F1614643B0F6}" type="presOf" srcId="{DE92A07B-47A6-5F41-8F28-4A5A2D622943}" destId="{D27BEE73-FFD2-4344-9CCF-475C5C7ADCC7}" srcOrd="0" destOrd="0" presId="urn:microsoft.com/office/officeart/2008/layout/HexagonCluster"/>
    <dgm:cxn modelId="{41FB6B19-3E9B-E841-B4CF-87CE28BA51C6}" srcId="{DE92A07B-47A6-5F41-8F28-4A5A2D622943}" destId="{0220EFB8-5CAC-CD4A-A284-149ABF7D8804}" srcOrd="6" destOrd="0" parTransId="{492B159F-E803-B147-9D77-9B0558464CAE}" sibTransId="{3DB9E8A7-D577-1E49-BA38-1A5D683E7941}"/>
    <dgm:cxn modelId="{5B9FA01C-024D-2C4C-A373-C8CF8F6CFFAA}" type="presOf" srcId="{E37B62F9-7C3F-054F-A26B-414B6C970CFD}" destId="{CE9B2B16-9B81-5C42-86D4-EB78A7569617}" srcOrd="0" destOrd="0" presId="urn:microsoft.com/office/officeart/2008/layout/HexagonCluster"/>
    <dgm:cxn modelId="{E3028D28-6AA0-EB48-A9AF-88571B4C82ED}" type="presOf" srcId="{6D8E304A-BD9C-5040-A83D-E123CA6C496A}" destId="{9B7CAAC4-2595-8B43-B308-36AAF52195E2}" srcOrd="0" destOrd="0" presId="urn:microsoft.com/office/officeart/2008/layout/HexagonCluster"/>
    <dgm:cxn modelId="{0A9CD029-7462-A64B-AF8C-2BC486607EE1}" srcId="{DE92A07B-47A6-5F41-8F28-4A5A2D622943}" destId="{99D6964D-0908-C34D-B71B-4CE4B66A7D09}" srcOrd="4" destOrd="0" parTransId="{89B83D4F-FF9E-6744-B385-B097A92625E5}" sibTransId="{6D8E304A-BD9C-5040-A83D-E123CA6C496A}"/>
    <dgm:cxn modelId="{1A0EDE2F-ECCC-DC42-BB42-B711C7A3D33E}" type="presOf" srcId="{EAA90164-A875-144E-A3B5-86564EF10897}" destId="{3CA1CC2C-441A-2347-B6EF-03C0D309E9BC}" srcOrd="0" destOrd="0" presId="urn:microsoft.com/office/officeart/2008/layout/HexagonCluster"/>
    <dgm:cxn modelId="{A375943C-E5FA-4440-949C-7A82145C9D8D}" type="presOf" srcId="{D9102F1A-773E-A349-8664-38C0CE54BE29}" destId="{F069C06F-D552-4B4D-9B7B-1E4EA9A11F55}" srcOrd="0" destOrd="0" presId="urn:microsoft.com/office/officeart/2008/layout/HexagonCluster"/>
    <dgm:cxn modelId="{8B20D167-E01C-C84B-B340-6A7D1561B8B8}" type="presOf" srcId="{E5CBB616-EEFA-0C43-AD63-8901CE716D20}" destId="{39698FCF-49EC-8A46-9EFC-1F39935B6700}" srcOrd="0" destOrd="0" presId="urn:microsoft.com/office/officeart/2008/layout/HexagonCluster"/>
    <dgm:cxn modelId="{432F9E69-4B92-2A46-A3EF-1FE88F965550}" type="presOf" srcId="{99D6964D-0908-C34D-B71B-4CE4B66A7D09}" destId="{C876A647-E80D-7C40-9C97-AD590A86F1CC}" srcOrd="0" destOrd="0" presId="urn:microsoft.com/office/officeart/2008/layout/HexagonCluster"/>
    <dgm:cxn modelId="{E29CC572-8843-F346-8F2C-5007CB35B8A0}" type="presOf" srcId="{3DB9E8A7-D577-1E49-BA38-1A5D683E7941}" destId="{D504AD24-B950-4A4B-A27F-DA38145453E5}" srcOrd="0" destOrd="0" presId="urn:microsoft.com/office/officeart/2008/layout/HexagonCluster"/>
    <dgm:cxn modelId="{3CD6C381-FCD5-AD47-BE88-3FB762A7399D}" srcId="{DE92A07B-47A6-5F41-8F28-4A5A2D622943}" destId="{E5CBB616-EEFA-0C43-AD63-8901CE716D20}" srcOrd="0" destOrd="0" parTransId="{2919D0BD-B471-5840-9006-069DF874CE04}" sibTransId="{1A54510D-7CBD-564F-B3ED-6E0005CB76FE}"/>
    <dgm:cxn modelId="{90984484-F1DF-7144-9F7B-072549A8E323}" type="presOf" srcId="{1A54510D-7CBD-564F-B3ED-6E0005CB76FE}" destId="{12337CE5-EACB-904C-B7FC-98D2C5D28E02}" srcOrd="0" destOrd="0" presId="urn:microsoft.com/office/officeart/2008/layout/HexagonCluster"/>
    <dgm:cxn modelId="{261E568A-E3B2-1D42-8E51-FAD83907DC24}" type="presOf" srcId="{1A889F95-59D7-B843-ABA5-C89E1C368639}" destId="{5A4BF077-FA02-844C-9957-485D1BF181FD}" srcOrd="0" destOrd="0" presId="urn:microsoft.com/office/officeart/2008/layout/HexagonCluster"/>
    <dgm:cxn modelId="{C168CB8D-55BE-2A4C-92D2-4615ECBE14E9}" type="presOf" srcId="{532682EA-AE3F-B44D-A1AF-CDAB4AFF8AB2}" destId="{FB9E65C2-9C94-1B44-A70E-8A1EB02AA003}" srcOrd="0" destOrd="0" presId="urn:microsoft.com/office/officeart/2008/layout/HexagonCluster"/>
    <dgm:cxn modelId="{9FFCA997-6051-FA43-ACCC-2D66D15F04FF}" srcId="{DE92A07B-47A6-5F41-8F28-4A5A2D622943}" destId="{D9102F1A-773E-A349-8664-38C0CE54BE29}" srcOrd="3" destOrd="0" parTransId="{7F12F7E9-8E68-2848-BFD0-1DD5E9602282}" sibTransId="{C57103FD-7308-D34F-B168-2FD4C812DD3C}"/>
    <dgm:cxn modelId="{F81C589B-B504-1C4C-B969-DF3430F9DFE4}" srcId="{DE92A07B-47A6-5F41-8F28-4A5A2D622943}" destId="{ED82CE8B-0256-424F-9396-451B7304B46C}" srcOrd="7" destOrd="0" parTransId="{E19AA02F-D8F4-BF45-AF73-73462A425006}" sibTransId="{1A889F95-59D7-B843-ABA5-C89E1C368639}"/>
    <dgm:cxn modelId="{D4D36CC1-4771-8949-980E-7DD03ADE61A6}" srcId="{DE92A07B-47A6-5F41-8F28-4A5A2D622943}" destId="{41F917C2-6124-B04D-BBF0-37B751C43186}" srcOrd="5" destOrd="0" parTransId="{F6EEDA6A-6568-124F-9C01-989B4792351A}" sibTransId="{2FBE3806-92EE-3341-AD27-140AAE818A25}"/>
    <dgm:cxn modelId="{11C379C8-D604-714A-8F9A-5413BCC4C7B8}" type="presOf" srcId="{ED82CE8B-0256-424F-9396-451B7304B46C}" destId="{49826F1E-2DB7-604A-B2AD-8A677FEF69AA}" srcOrd="0" destOrd="0" presId="urn:microsoft.com/office/officeart/2008/layout/HexagonCluster"/>
    <dgm:cxn modelId="{C07F11CC-49B8-B44F-8837-D7A3225442C7}" srcId="{DE92A07B-47A6-5F41-8F28-4A5A2D622943}" destId="{F480D2BE-B073-5D4F-B5AF-84C29AE2542E}" srcOrd="2" destOrd="0" parTransId="{FF0E582E-53ED-0347-8AE8-314DB47E284C}" sibTransId="{532682EA-AE3F-B44D-A1AF-CDAB4AFF8AB2}"/>
    <dgm:cxn modelId="{837FBFDA-E93E-3E43-99CB-ACD24ED9022A}" srcId="{DE92A07B-47A6-5F41-8F28-4A5A2D622943}" destId="{EAA90164-A875-144E-A3B5-86564EF10897}" srcOrd="1" destOrd="0" parTransId="{5C195937-713F-BE42-A7F7-2D5F8F966C4C}" sibTransId="{E37B62F9-7C3F-054F-A26B-414B6C970CFD}"/>
    <dgm:cxn modelId="{5A337E2A-1087-FE42-B6CE-6BFACEA27436}" type="presParOf" srcId="{D27BEE73-FFD2-4344-9CCF-475C5C7ADCC7}" destId="{FA008AB5-E1E1-7340-AA80-D07776654CEA}" srcOrd="0" destOrd="0" presId="urn:microsoft.com/office/officeart/2008/layout/HexagonCluster"/>
    <dgm:cxn modelId="{BDEEA434-4FF5-7C4C-A609-F6B2800EB78C}" type="presParOf" srcId="{FA008AB5-E1E1-7340-AA80-D07776654CEA}" destId="{39698FCF-49EC-8A46-9EFC-1F39935B6700}" srcOrd="0" destOrd="0" presId="urn:microsoft.com/office/officeart/2008/layout/HexagonCluster"/>
    <dgm:cxn modelId="{030B6824-7109-E941-A7B5-B57763F80E5A}" type="presParOf" srcId="{D27BEE73-FFD2-4344-9CCF-475C5C7ADCC7}" destId="{1844AEDC-691D-DB4B-A5A3-B79CA75455BA}" srcOrd="1" destOrd="0" presId="urn:microsoft.com/office/officeart/2008/layout/HexagonCluster"/>
    <dgm:cxn modelId="{418B47CF-25BD-2442-997C-D29CBAF62C7E}" type="presParOf" srcId="{1844AEDC-691D-DB4B-A5A3-B79CA75455BA}" destId="{36114B26-9928-5C4B-8CB6-3D8F0D9F716B}" srcOrd="0" destOrd="0" presId="urn:microsoft.com/office/officeart/2008/layout/HexagonCluster"/>
    <dgm:cxn modelId="{B1924B51-4754-2C4B-9CC6-9DC74C5B9A40}" type="presParOf" srcId="{D27BEE73-FFD2-4344-9CCF-475C5C7ADCC7}" destId="{89958907-6629-2D4D-A4F2-206CCDE95D06}" srcOrd="2" destOrd="0" presId="urn:microsoft.com/office/officeart/2008/layout/HexagonCluster"/>
    <dgm:cxn modelId="{876F123E-79C0-6F48-9571-1A674E051A83}" type="presParOf" srcId="{89958907-6629-2D4D-A4F2-206CCDE95D06}" destId="{12337CE5-EACB-904C-B7FC-98D2C5D28E02}" srcOrd="0" destOrd="0" presId="urn:microsoft.com/office/officeart/2008/layout/HexagonCluster"/>
    <dgm:cxn modelId="{AA0F6D05-03A8-074B-BBB7-72EB85BDE8FE}" type="presParOf" srcId="{D27BEE73-FFD2-4344-9CCF-475C5C7ADCC7}" destId="{4019A40A-2B24-294A-9A9B-96B627121DE3}" srcOrd="3" destOrd="0" presId="urn:microsoft.com/office/officeart/2008/layout/HexagonCluster"/>
    <dgm:cxn modelId="{EA194D8F-0883-C84C-9B25-D508B2579DA5}" type="presParOf" srcId="{4019A40A-2B24-294A-9A9B-96B627121DE3}" destId="{A83D5802-C6E1-D644-8682-B09EDD5BCCCF}" srcOrd="0" destOrd="0" presId="urn:microsoft.com/office/officeart/2008/layout/HexagonCluster"/>
    <dgm:cxn modelId="{053DD19F-3CEE-6A4A-A3B4-E82AE02F9920}" type="presParOf" srcId="{D27BEE73-FFD2-4344-9CCF-475C5C7ADCC7}" destId="{3470F786-D743-8649-8285-893D9FDFC5A1}" srcOrd="4" destOrd="0" presId="urn:microsoft.com/office/officeart/2008/layout/HexagonCluster"/>
    <dgm:cxn modelId="{324FAEAB-9ACB-3640-A6C1-15B4E15EA309}" type="presParOf" srcId="{3470F786-D743-8649-8285-893D9FDFC5A1}" destId="{3CA1CC2C-441A-2347-B6EF-03C0D309E9BC}" srcOrd="0" destOrd="0" presId="urn:microsoft.com/office/officeart/2008/layout/HexagonCluster"/>
    <dgm:cxn modelId="{57C64811-55F7-D043-9F40-C537F496BACE}" type="presParOf" srcId="{D27BEE73-FFD2-4344-9CCF-475C5C7ADCC7}" destId="{819CBE22-539D-3C4D-9F86-7CA832675C3E}" srcOrd="5" destOrd="0" presId="urn:microsoft.com/office/officeart/2008/layout/HexagonCluster"/>
    <dgm:cxn modelId="{8EEC07E3-2A35-B345-9D34-9D4E6A4B96B1}" type="presParOf" srcId="{819CBE22-539D-3C4D-9F86-7CA832675C3E}" destId="{F95E5180-DE83-8140-AB45-D3ADD9A78A3B}" srcOrd="0" destOrd="0" presId="urn:microsoft.com/office/officeart/2008/layout/HexagonCluster"/>
    <dgm:cxn modelId="{35CAC95E-6438-8547-B453-E71D7F7BB729}" type="presParOf" srcId="{D27BEE73-FFD2-4344-9CCF-475C5C7ADCC7}" destId="{F5140761-EA5B-EB4B-82B1-70897372D78D}" srcOrd="6" destOrd="0" presId="urn:microsoft.com/office/officeart/2008/layout/HexagonCluster"/>
    <dgm:cxn modelId="{8CD74FD2-24C8-D14B-AD7E-CA98126B0C51}" type="presParOf" srcId="{F5140761-EA5B-EB4B-82B1-70897372D78D}" destId="{CE9B2B16-9B81-5C42-86D4-EB78A7569617}" srcOrd="0" destOrd="0" presId="urn:microsoft.com/office/officeart/2008/layout/HexagonCluster"/>
    <dgm:cxn modelId="{8C3B193F-A9A2-414A-888D-EABD6129D3CE}" type="presParOf" srcId="{D27BEE73-FFD2-4344-9CCF-475C5C7ADCC7}" destId="{BF751C07-B628-4C4A-AADE-D53E76BB6E01}" srcOrd="7" destOrd="0" presId="urn:microsoft.com/office/officeart/2008/layout/HexagonCluster"/>
    <dgm:cxn modelId="{935858D6-A454-1C4E-879B-8C40E98D4718}" type="presParOf" srcId="{BF751C07-B628-4C4A-AADE-D53E76BB6E01}" destId="{19AE651E-3F87-C841-B7D1-7227129C124A}" srcOrd="0" destOrd="0" presId="urn:microsoft.com/office/officeart/2008/layout/HexagonCluster"/>
    <dgm:cxn modelId="{7AEBE9D8-EE40-3448-A1A8-C2575841BB2A}" type="presParOf" srcId="{D27BEE73-FFD2-4344-9CCF-475C5C7ADCC7}" destId="{067C6F70-B287-7042-9411-9506DA8DF79E}" srcOrd="8" destOrd="0" presId="urn:microsoft.com/office/officeart/2008/layout/HexagonCluster"/>
    <dgm:cxn modelId="{B42EDFEF-9E6A-3E46-A3BF-45A4C71D9CFE}" type="presParOf" srcId="{067C6F70-B287-7042-9411-9506DA8DF79E}" destId="{181CD26D-E678-A749-8EEA-65B184750573}" srcOrd="0" destOrd="0" presId="urn:microsoft.com/office/officeart/2008/layout/HexagonCluster"/>
    <dgm:cxn modelId="{638C3AB5-8E90-4246-B8B8-5EBF08EF41AD}" type="presParOf" srcId="{D27BEE73-FFD2-4344-9CCF-475C5C7ADCC7}" destId="{235A6F9F-839B-AC4E-9D76-4C3DEE8F502D}" srcOrd="9" destOrd="0" presId="urn:microsoft.com/office/officeart/2008/layout/HexagonCluster"/>
    <dgm:cxn modelId="{1CC7688D-F541-9044-92CE-352BA5CBE9BE}" type="presParOf" srcId="{235A6F9F-839B-AC4E-9D76-4C3DEE8F502D}" destId="{ECAAC673-F46C-9949-AA49-5CFAF5C20A3B}" srcOrd="0" destOrd="0" presId="urn:microsoft.com/office/officeart/2008/layout/HexagonCluster"/>
    <dgm:cxn modelId="{4E32EEF2-20D5-A94D-9942-349A5C52C14D}" type="presParOf" srcId="{D27BEE73-FFD2-4344-9CCF-475C5C7ADCC7}" destId="{DC73F56E-E557-8144-AB32-2E57DD73937D}" srcOrd="10" destOrd="0" presId="urn:microsoft.com/office/officeart/2008/layout/HexagonCluster"/>
    <dgm:cxn modelId="{DA6F1CD5-B6ED-E140-B95D-1262FB4ED47C}" type="presParOf" srcId="{DC73F56E-E557-8144-AB32-2E57DD73937D}" destId="{FB9E65C2-9C94-1B44-A70E-8A1EB02AA003}" srcOrd="0" destOrd="0" presId="urn:microsoft.com/office/officeart/2008/layout/HexagonCluster"/>
    <dgm:cxn modelId="{B67B19E6-1664-9644-9FD7-328FD7F47A2E}" type="presParOf" srcId="{D27BEE73-FFD2-4344-9CCF-475C5C7ADCC7}" destId="{DF258E51-0748-C44C-A6E6-6ECAB7834058}" srcOrd="11" destOrd="0" presId="urn:microsoft.com/office/officeart/2008/layout/HexagonCluster"/>
    <dgm:cxn modelId="{647B50D9-C2D3-8940-8BC5-5C548958A5B2}" type="presParOf" srcId="{DF258E51-0748-C44C-A6E6-6ECAB7834058}" destId="{ED919DBC-D67F-914E-8339-78F9BABB2EE9}" srcOrd="0" destOrd="0" presId="urn:microsoft.com/office/officeart/2008/layout/HexagonCluster"/>
    <dgm:cxn modelId="{7BC84388-7E91-784F-B42E-A10CFCCBC502}" type="presParOf" srcId="{D27BEE73-FFD2-4344-9CCF-475C5C7ADCC7}" destId="{B618B284-C8BB-AE47-AC58-962614A8596C}" srcOrd="12" destOrd="0" presId="urn:microsoft.com/office/officeart/2008/layout/HexagonCluster"/>
    <dgm:cxn modelId="{5B814405-FE93-FF4E-BA11-FC70F98029CF}" type="presParOf" srcId="{B618B284-C8BB-AE47-AC58-962614A8596C}" destId="{F069C06F-D552-4B4D-9B7B-1E4EA9A11F55}" srcOrd="0" destOrd="0" presId="urn:microsoft.com/office/officeart/2008/layout/HexagonCluster"/>
    <dgm:cxn modelId="{00071141-DE75-4746-A5E4-075D2D3DBBD3}" type="presParOf" srcId="{D27BEE73-FFD2-4344-9CCF-475C5C7ADCC7}" destId="{1F4AF04B-3BA6-2543-B18F-ADE8C45430F1}" srcOrd="13" destOrd="0" presId="urn:microsoft.com/office/officeart/2008/layout/HexagonCluster"/>
    <dgm:cxn modelId="{51F7BE5A-EECC-B946-A8A8-5144EB5D3DD0}" type="presParOf" srcId="{1F4AF04B-3BA6-2543-B18F-ADE8C45430F1}" destId="{6900795E-0E07-1442-A85D-C7145E28F960}" srcOrd="0" destOrd="0" presId="urn:microsoft.com/office/officeart/2008/layout/HexagonCluster"/>
    <dgm:cxn modelId="{4B531879-4D54-9143-96A6-86C38925D56E}" type="presParOf" srcId="{D27BEE73-FFD2-4344-9CCF-475C5C7ADCC7}" destId="{992C7A2D-8D28-D24E-9A80-2EA2B5273D99}" srcOrd="14" destOrd="0" presId="urn:microsoft.com/office/officeart/2008/layout/HexagonCluster"/>
    <dgm:cxn modelId="{B52D35B1-B150-ED45-8AC8-F789D6E1094D}" type="presParOf" srcId="{992C7A2D-8D28-D24E-9A80-2EA2B5273D99}" destId="{F6993BD9-E24B-7A4A-A2E8-17F605506A15}" srcOrd="0" destOrd="0" presId="urn:microsoft.com/office/officeart/2008/layout/HexagonCluster"/>
    <dgm:cxn modelId="{67E4C951-0C40-114D-ABCF-1EAF2A010218}" type="presParOf" srcId="{D27BEE73-FFD2-4344-9CCF-475C5C7ADCC7}" destId="{E16305BC-CE90-BD4F-A9B9-41023A2D76C1}" srcOrd="15" destOrd="0" presId="urn:microsoft.com/office/officeart/2008/layout/HexagonCluster"/>
    <dgm:cxn modelId="{380F4EE2-F70D-0B46-9E89-90CF81A6C3DC}" type="presParOf" srcId="{E16305BC-CE90-BD4F-A9B9-41023A2D76C1}" destId="{9AD32702-439D-294F-BCAA-11D736C6050F}" srcOrd="0" destOrd="0" presId="urn:microsoft.com/office/officeart/2008/layout/HexagonCluster"/>
    <dgm:cxn modelId="{92D2D109-7FAD-FA48-A11F-4F01CBDFF59C}" type="presParOf" srcId="{D27BEE73-FFD2-4344-9CCF-475C5C7ADCC7}" destId="{FA0AF75C-285D-B146-97DC-8C566A579526}" srcOrd="16" destOrd="0" presId="urn:microsoft.com/office/officeart/2008/layout/HexagonCluster"/>
    <dgm:cxn modelId="{CFFE66AF-F52E-9849-96F8-0B2CA28082D7}" type="presParOf" srcId="{FA0AF75C-285D-B146-97DC-8C566A579526}" destId="{C876A647-E80D-7C40-9C97-AD590A86F1CC}" srcOrd="0" destOrd="0" presId="urn:microsoft.com/office/officeart/2008/layout/HexagonCluster"/>
    <dgm:cxn modelId="{F5F2D582-1F9B-0944-A58D-6296CA4B471A}" type="presParOf" srcId="{D27BEE73-FFD2-4344-9CCF-475C5C7ADCC7}" destId="{0ACDFA5A-FFF3-864D-AF12-C41690E69D0C}" srcOrd="17" destOrd="0" presId="urn:microsoft.com/office/officeart/2008/layout/HexagonCluster"/>
    <dgm:cxn modelId="{1CBA45FD-4A3A-7A41-AA9E-E09719E3AC01}" type="presParOf" srcId="{0ACDFA5A-FFF3-864D-AF12-C41690E69D0C}" destId="{30C1BD97-7971-1A43-B40E-B1F29B2DD310}" srcOrd="0" destOrd="0" presId="urn:microsoft.com/office/officeart/2008/layout/HexagonCluster"/>
    <dgm:cxn modelId="{52647B30-CF81-734A-BDCE-E3588EFB21A8}" type="presParOf" srcId="{D27BEE73-FFD2-4344-9CCF-475C5C7ADCC7}" destId="{B187A29B-2B0E-7941-B9FF-986A977D117C}" srcOrd="18" destOrd="0" presId="urn:microsoft.com/office/officeart/2008/layout/HexagonCluster"/>
    <dgm:cxn modelId="{3572BCAC-9D43-1345-86E3-72273CEAF151}" type="presParOf" srcId="{B187A29B-2B0E-7941-B9FF-986A977D117C}" destId="{9B7CAAC4-2595-8B43-B308-36AAF52195E2}" srcOrd="0" destOrd="0" presId="urn:microsoft.com/office/officeart/2008/layout/HexagonCluster"/>
    <dgm:cxn modelId="{B4BB35BE-5CA0-FF4B-9B76-B56EC029AF37}" type="presParOf" srcId="{D27BEE73-FFD2-4344-9CCF-475C5C7ADCC7}" destId="{2E359D13-828B-5E40-B19F-BC72F41EA333}" srcOrd="19" destOrd="0" presId="urn:microsoft.com/office/officeart/2008/layout/HexagonCluster"/>
    <dgm:cxn modelId="{9B80CB3D-D100-314E-B755-1DEC62F35874}" type="presParOf" srcId="{2E359D13-828B-5E40-B19F-BC72F41EA333}" destId="{14CB78F4-5190-DE47-B931-12772BD1A09C}" srcOrd="0" destOrd="0" presId="urn:microsoft.com/office/officeart/2008/layout/HexagonCluster"/>
    <dgm:cxn modelId="{DE4C1075-C737-1244-B556-4CA09EA7823F}" type="presParOf" srcId="{D27BEE73-FFD2-4344-9CCF-475C5C7ADCC7}" destId="{B5167B0A-5010-304D-9198-0BA709BD49A9}" srcOrd="20" destOrd="0" presId="urn:microsoft.com/office/officeart/2008/layout/HexagonCluster"/>
    <dgm:cxn modelId="{736D7DF8-7661-9A48-BE2C-C4ACE4ECDF9A}" type="presParOf" srcId="{B5167B0A-5010-304D-9198-0BA709BD49A9}" destId="{7656C8CB-44DA-E34E-A951-04A2C406233C}" srcOrd="0" destOrd="0" presId="urn:microsoft.com/office/officeart/2008/layout/HexagonCluster"/>
    <dgm:cxn modelId="{CC67AE6A-887F-0C48-82BB-C0E9FF20AFB5}" type="presParOf" srcId="{D27BEE73-FFD2-4344-9CCF-475C5C7ADCC7}" destId="{EAEB2936-1007-8945-AA02-2474620106BF}" srcOrd="21" destOrd="0" presId="urn:microsoft.com/office/officeart/2008/layout/HexagonCluster"/>
    <dgm:cxn modelId="{4C13A815-6CA1-B945-9014-7DC0015E5B4E}" type="presParOf" srcId="{EAEB2936-1007-8945-AA02-2474620106BF}" destId="{71132772-A9A9-6B44-90FB-08ADFF9EC356}" srcOrd="0" destOrd="0" presId="urn:microsoft.com/office/officeart/2008/layout/HexagonCluster"/>
    <dgm:cxn modelId="{ABFC1856-556A-4E43-890B-7DEDCD493DFD}" type="presParOf" srcId="{D27BEE73-FFD2-4344-9CCF-475C5C7ADCC7}" destId="{7288DD1F-041D-4342-8713-B260138650ED}" srcOrd="22" destOrd="0" presId="urn:microsoft.com/office/officeart/2008/layout/HexagonCluster"/>
    <dgm:cxn modelId="{9AFF86B3-A414-2840-BD48-DC134250AE4A}" type="presParOf" srcId="{7288DD1F-041D-4342-8713-B260138650ED}" destId="{510D3625-BF75-2A45-BF39-6814F20A697C}" srcOrd="0" destOrd="0" presId="urn:microsoft.com/office/officeart/2008/layout/HexagonCluster"/>
    <dgm:cxn modelId="{2D2E8A9F-6AC6-D749-A93E-12E33362B2E0}" type="presParOf" srcId="{D27BEE73-FFD2-4344-9CCF-475C5C7ADCC7}" destId="{A0B950C5-C889-8346-BEFC-34C1E3854A68}" srcOrd="23" destOrd="0" presId="urn:microsoft.com/office/officeart/2008/layout/HexagonCluster"/>
    <dgm:cxn modelId="{CE7BE8E7-49D8-854F-B310-9A3691FF260B}" type="presParOf" srcId="{A0B950C5-C889-8346-BEFC-34C1E3854A68}" destId="{BD3858C1-05A6-D945-B83C-70730A7A8257}" srcOrd="0" destOrd="0" presId="urn:microsoft.com/office/officeart/2008/layout/HexagonCluster"/>
    <dgm:cxn modelId="{7FFCC265-C2C5-9844-A76E-F20A30ED88D5}" type="presParOf" srcId="{D27BEE73-FFD2-4344-9CCF-475C5C7ADCC7}" destId="{6CF2DB40-D370-684B-8569-491BFB94CB63}" srcOrd="24" destOrd="0" presId="urn:microsoft.com/office/officeart/2008/layout/HexagonCluster"/>
    <dgm:cxn modelId="{ED7710D5-26A4-CA4C-B763-35E8E88761FC}" type="presParOf" srcId="{6CF2DB40-D370-684B-8569-491BFB94CB63}" destId="{F6CEBFBD-EEFC-7C46-85AD-B08B66410264}" srcOrd="0" destOrd="0" presId="urn:microsoft.com/office/officeart/2008/layout/HexagonCluster"/>
    <dgm:cxn modelId="{68F72E94-13FF-044B-9603-A51A79AF9B58}" type="presParOf" srcId="{D27BEE73-FFD2-4344-9CCF-475C5C7ADCC7}" destId="{A3789604-ADE2-E14C-A640-14252AD31963}" srcOrd="25" destOrd="0" presId="urn:microsoft.com/office/officeart/2008/layout/HexagonCluster"/>
    <dgm:cxn modelId="{98C34420-A07C-1141-B5AB-A7F8467B4B53}" type="presParOf" srcId="{A3789604-ADE2-E14C-A640-14252AD31963}" destId="{0A95E667-89E1-7A4C-A2F0-2FD95F7B59D5}" srcOrd="0" destOrd="0" presId="urn:microsoft.com/office/officeart/2008/layout/HexagonCluster"/>
    <dgm:cxn modelId="{C75470A3-6DA3-3F4B-832F-206C8416643B}" type="presParOf" srcId="{D27BEE73-FFD2-4344-9CCF-475C5C7ADCC7}" destId="{D0797363-4D44-4A4D-AFF5-D4816C3FEA26}" srcOrd="26" destOrd="0" presId="urn:microsoft.com/office/officeart/2008/layout/HexagonCluster"/>
    <dgm:cxn modelId="{88830E99-0B94-C545-B1C3-8B5BB2AD0288}" type="presParOf" srcId="{D0797363-4D44-4A4D-AFF5-D4816C3FEA26}" destId="{D504AD24-B950-4A4B-A27F-DA38145453E5}" srcOrd="0" destOrd="0" presId="urn:microsoft.com/office/officeart/2008/layout/HexagonCluster"/>
    <dgm:cxn modelId="{A03BF449-FA3C-9F47-B39B-7B5952A94CB3}" type="presParOf" srcId="{D27BEE73-FFD2-4344-9CCF-475C5C7ADCC7}" destId="{8EA02810-9700-CE4B-90CD-9BCD91582BCE}" srcOrd="27" destOrd="0" presId="urn:microsoft.com/office/officeart/2008/layout/HexagonCluster"/>
    <dgm:cxn modelId="{49620F6B-6E45-3D41-B03E-1F94873C0482}" type="presParOf" srcId="{8EA02810-9700-CE4B-90CD-9BCD91582BCE}" destId="{81540B98-1B96-5041-96CE-4C18B7FA2E01}" srcOrd="0" destOrd="0" presId="urn:microsoft.com/office/officeart/2008/layout/HexagonCluster"/>
    <dgm:cxn modelId="{3EB2A734-624B-0245-90E1-BA26DB103448}" type="presParOf" srcId="{D27BEE73-FFD2-4344-9CCF-475C5C7ADCC7}" destId="{A21216E3-843E-7D44-AE00-E9015950E884}" srcOrd="28" destOrd="0" presId="urn:microsoft.com/office/officeart/2008/layout/HexagonCluster"/>
    <dgm:cxn modelId="{409BFB16-0966-D647-AB7A-0D3873C8A123}" type="presParOf" srcId="{A21216E3-843E-7D44-AE00-E9015950E884}" destId="{49826F1E-2DB7-604A-B2AD-8A677FEF69AA}" srcOrd="0" destOrd="0" presId="urn:microsoft.com/office/officeart/2008/layout/HexagonCluster"/>
    <dgm:cxn modelId="{9273DB2D-E278-F24E-A753-66D2CDC53D86}" type="presParOf" srcId="{D27BEE73-FFD2-4344-9CCF-475C5C7ADCC7}" destId="{EE6A857E-148D-714F-B5D0-1BDE21FEC209}" srcOrd="29" destOrd="0" presId="urn:microsoft.com/office/officeart/2008/layout/HexagonCluster"/>
    <dgm:cxn modelId="{0F4E515E-A2A2-814F-A235-5FA3BD2B13F8}" type="presParOf" srcId="{EE6A857E-148D-714F-B5D0-1BDE21FEC209}" destId="{ECFBC511-6A81-CA42-92A2-60C32F4E6D67}" srcOrd="0" destOrd="0" presId="urn:microsoft.com/office/officeart/2008/layout/HexagonCluster"/>
    <dgm:cxn modelId="{6DEBC768-E2B2-7D4B-827C-DA00054F5B51}" type="presParOf" srcId="{D27BEE73-FFD2-4344-9CCF-475C5C7ADCC7}" destId="{EB477249-54DF-374C-87F8-A9E16124FD38}" srcOrd="30" destOrd="0" presId="urn:microsoft.com/office/officeart/2008/layout/HexagonCluster"/>
    <dgm:cxn modelId="{E94F9B6E-8107-D94C-A231-AA640120E542}" type="presParOf" srcId="{EB477249-54DF-374C-87F8-A9E16124FD38}" destId="{5A4BF077-FA02-844C-9957-485D1BF181FD}" srcOrd="0" destOrd="0" presId="urn:microsoft.com/office/officeart/2008/layout/HexagonCluster"/>
    <dgm:cxn modelId="{1C46B005-C29D-3D48-BEF6-EB010562B877}" type="presParOf" srcId="{D27BEE73-FFD2-4344-9CCF-475C5C7ADCC7}" destId="{199FCBA0-190F-9D48-B169-ADA5C521A8E8}" srcOrd="31" destOrd="0" presId="urn:microsoft.com/office/officeart/2008/layout/HexagonCluster"/>
    <dgm:cxn modelId="{944B81B7-33BA-D843-85FF-F8EBA0587D55}" type="presParOf" srcId="{199FCBA0-190F-9D48-B169-ADA5C521A8E8}" destId="{B97C90FA-C148-7B4E-A104-B7F744204B6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B015B-A998-424B-91F4-76C0EA3563A5}">
      <dsp:nvSpPr>
        <dsp:cNvPr id="0" name=""/>
        <dsp:cNvSpPr/>
      </dsp:nvSpPr>
      <dsp:spPr>
        <a:xfrm>
          <a:off x="0" y="1748340"/>
          <a:ext cx="10010470" cy="23709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6E4F5-C98F-1A42-84D9-0E65380B7003}">
      <dsp:nvSpPr>
        <dsp:cNvPr id="0" name=""/>
        <dsp:cNvSpPr/>
      </dsp:nvSpPr>
      <dsp:spPr>
        <a:xfrm>
          <a:off x="3959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2014</a:t>
          </a:r>
          <a:br>
            <a:rPr lang="en-US" sz="2000" kern="1200" dirty="0"/>
          </a:br>
          <a:r>
            <a:rPr lang="en-US" sz="2000" kern="1200" dirty="0"/>
            <a:t>Autodesk Spark</a:t>
          </a:r>
        </a:p>
      </dsp:txBody>
      <dsp:txXfrm>
        <a:off x="3959" y="0"/>
        <a:ext cx="1731058" cy="2370920"/>
      </dsp:txXfrm>
    </dsp:sp>
    <dsp:sp modelId="{A8348AA7-0038-7D45-A5B0-F7543E674847}">
      <dsp:nvSpPr>
        <dsp:cNvPr id="0" name=""/>
        <dsp:cNvSpPr/>
      </dsp:nvSpPr>
      <dsp:spPr>
        <a:xfrm>
          <a:off x="573123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1C0A610-5248-2945-BF9A-A7D6CB24451E}">
      <dsp:nvSpPr>
        <dsp:cNvPr id="0" name=""/>
        <dsp:cNvSpPr/>
      </dsp:nvSpPr>
      <dsp:spPr>
        <a:xfrm>
          <a:off x="1821570" y="355638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2015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Autodesk Forge Announced</a:t>
          </a:r>
        </a:p>
      </dsp:txBody>
      <dsp:txXfrm>
        <a:off x="1821570" y="3556380"/>
        <a:ext cx="1731058" cy="2370920"/>
      </dsp:txXfrm>
    </dsp:sp>
    <dsp:sp modelId="{B6CF243E-FB84-C44F-B044-A3814C7FE6EA}">
      <dsp:nvSpPr>
        <dsp:cNvPr id="0" name=""/>
        <dsp:cNvSpPr/>
      </dsp:nvSpPr>
      <dsp:spPr>
        <a:xfrm>
          <a:off x="2390734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B3CC0A-27C1-7B4E-A19E-BE36E4900E79}">
      <dsp:nvSpPr>
        <dsp:cNvPr id="0" name=""/>
        <dsp:cNvSpPr/>
      </dsp:nvSpPr>
      <dsp:spPr>
        <a:xfrm>
          <a:off x="3639182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Forge Ahead with AWS</a:t>
          </a:r>
        </a:p>
      </dsp:txBody>
      <dsp:txXfrm>
        <a:off x="3639182" y="0"/>
        <a:ext cx="1731058" cy="2370920"/>
      </dsp:txXfrm>
    </dsp:sp>
    <dsp:sp modelId="{B8EF5BE9-4EEF-F640-8955-8FB57BEA584A}">
      <dsp:nvSpPr>
        <dsp:cNvPr id="0" name=""/>
        <dsp:cNvSpPr/>
      </dsp:nvSpPr>
      <dsp:spPr>
        <a:xfrm>
          <a:off x="4363807" y="2715266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0FADC5-CBC5-FF43-8646-454BD1E08A74}">
      <dsp:nvSpPr>
        <dsp:cNvPr id="0" name=""/>
        <dsp:cNvSpPr/>
      </dsp:nvSpPr>
      <dsp:spPr>
        <a:xfrm>
          <a:off x="5456793" y="355638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2017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AR/VR Toolkit etc.</a:t>
          </a:r>
        </a:p>
      </dsp:txBody>
      <dsp:txXfrm>
        <a:off x="5456793" y="3556380"/>
        <a:ext cx="1731058" cy="2370920"/>
      </dsp:txXfrm>
    </dsp:sp>
    <dsp:sp modelId="{4FDAE3FF-9902-A949-A88D-70F55405BD67}">
      <dsp:nvSpPr>
        <dsp:cNvPr id="0" name=""/>
        <dsp:cNvSpPr/>
      </dsp:nvSpPr>
      <dsp:spPr>
        <a:xfrm>
          <a:off x="6025957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FBEA9D-1E5F-8D48-83C1-9F9C94EF9780}">
      <dsp:nvSpPr>
        <dsp:cNvPr id="0" name=""/>
        <dsp:cNvSpPr/>
      </dsp:nvSpPr>
      <dsp:spPr>
        <a:xfrm>
          <a:off x="7274405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2018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Issues/</a:t>
          </a:r>
          <a:r>
            <a:rPr lang="en-US" sz="2000" kern="1200" dirty="0" err="1"/>
            <a:t>ReCap</a:t>
          </a:r>
          <a:r>
            <a:rPr lang="en-US" sz="2000" kern="1200" dirty="0"/>
            <a:t> APIs etc.</a:t>
          </a:r>
        </a:p>
      </dsp:txBody>
      <dsp:txXfrm>
        <a:off x="7274405" y="0"/>
        <a:ext cx="1731058" cy="2370920"/>
      </dsp:txXfrm>
    </dsp:sp>
    <dsp:sp modelId="{4240E7D9-24D9-A847-A18B-DED57078E505}">
      <dsp:nvSpPr>
        <dsp:cNvPr id="0" name=""/>
        <dsp:cNvSpPr/>
      </dsp:nvSpPr>
      <dsp:spPr>
        <a:xfrm>
          <a:off x="7843569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98FCF-49EC-8A46-9EFC-1F39935B6700}">
      <dsp:nvSpPr>
        <dsp:cNvPr id="0" name=""/>
        <dsp:cNvSpPr/>
      </dsp:nvSpPr>
      <dsp:spPr>
        <a:xfrm>
          <a:off x="1585179" y="2989976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Authentication</a:t>
          </a:r>
        </a:p>
      </dsp:txBody>
      <dsp:txXfrm>
        <a:off x="1870558" y="3234940"/>
        <a:ext cx="1271998" cy="1091861"/>
      </dsp:txXfrm>
    </dsp:sp>
    <dsp:sp modelId="{36114B26-9928-5C4B-8CB6-3D8F0D9F716B}">
      <dsp:nvSpPr>
        <dsp:cNvPr id="0" name=""/>
        <dsp:cNvSpPr/>
      </dsp:nvSpPr>
      <dsp:spPr>
        <a:xfrm>
          <a:off x="1629432" y="3697446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2337CE5-EACB-904C-B7FC-98D2C5D28E02}">
      <dsp:nvSpPr>
        <dsp:cNvPr id="0" name=""/>
        <dsp:cNvSpPr/>
      </dsp:nvSpPr>
      <dsp:spPr>
        <a:xfrm>
          <a:off x="0" y="2115656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3D5802-C6E1-D644-8682-B09EDD5BCCCF}">
      <dsp:nvSpPr>
        <dsp:cNvPr id="0" name=""/>
        <dsp:cNvSpPr/>
      </dsp:nvSpPr>
      <dsp:spPr>
        <a:xfrm>
          <a:off x="1261788" y="3487537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A1CC2C-441A-2347-B6EF-03C0D309E9BC}">
      <dsp:nvSpPr>
        <dsp:cNvPr id="0" name=""/>
        <dsp:cNvSpPr/>
      </dsp:nvSpPr>
      <dsp:spPr>
        <a:xfrm>
          <a:off x="3170358" y="2110872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Automation</a:t>
          </a:r>
        </a:p>
      </dsp:txBody>
      <dsp:txXfrm>
        <a:off x="3455737" y="2355836"/>
        <a:ext cx="1271998" cy="1091861"/>
      </dsp:txXfrm>
    </dsp:sp>
    <dsp:sp modelId="{F95E5180-DE83-8140-AB45-D3ADD9A78A3B}">
      <dsp:nvSpPr>
        <dsp:cNvPr id="0" name=""/>
        <dsp:cNvSpPr/>
      </dsp:nvSpPr>
      <dsp:spPr>
        <a:xfrm>
          <a:off x="4438955" y="347916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E9B2B16-9B81-5C42-86D4-EB78A7569617}">
      <dsp:nvSpPr>
        <dsp:cNvPr id="0" name=""/>
        <dsp:cNvSpPr/>
      </dsp:nvSpPr>
      <dsp:spPr>
        <a:xfrm>
          <a:off x="4756672" y="2986986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AE651E-3F87-C841-B7D1-7227129C124A}">
      <dsp:nvSpPr>
        <dsp:cNvPr id="0" name=""/>
        <dsp:cNvSpPr/>
      </dsp:nvSpPr>
      <dsp:spPr>
        <a:xfrm>
          <a:off x="4800925" y="3690868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1CD26D-E678-A749-8EEA-65B184750573}">
      <dsp:nvSpPr>
        <dsp:cNvPr id="0" name=""/>
        <dsp:cNvSpPr/>
      </dsp:nvSpPr>
      <dsp:spPr>
        <a:xfrm>
          <a:off x="1585179" y="1241336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Viewer</a:t>
          </a:r>
        </a:p>
      </dsp:txBody>
      <dsp:txXfrm>
        <a:off x="1870558" y="1486300"/>
        <a:ext cx="1271998" cy="1091861"/>
      </dsp:txXfrm>
    </dsp:sp>
    <dsp:sp modelId="{ECAAC673-F46C-9949-AA49-5CFAF5C20A3B}">
      <dsp:nvSpPr>
        <dsp:cNvPr id="0" name=""/>
        <dsp:cNvSpPr/>
      </dsp:nvSpPr>
      <dsp:spPr>
        <a:xfrm>
          <a:off x="2839025" y="126286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B9E65C2-9C94-1B44-A70E-8A1EB02AA003}">
      <dsp:nvSpPr>
        <dsp:cNvPr id="0" name=""/>
        <dsp:cNvSpPr/>
      </dsp:nvSpPr>
      <dsp:spPr>
        <a:xfrm>
          <a:off x="3170358" y="361634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19DBC-D67F-914E-8339-78F9BABB2EE9}">
      <dsp:nvSpPr>
        <dsp:cNvPr id="0" name=""/>
        <dsp:cNvSpPr/>
      </dsp:nvSpPr>
      <dsp:spPr>
        <a:xfrm>
          <a:off x="3223689" y="106252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069C06F-D552-4B4D-9B7B-1E4EA9A11F55}">
      <dsp:nvSpPr>
        <dsp:cNvPr id="0" name=""/>
        <dsp:cNvSpPr/>
      </dsp:nvSpPr>
      <dsp:spPr>
        <a:xfrm>
          <a:off x="4756672" y="1237748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Derivative</a:t>
          </a:r>
        </a:p>
      </dsp:txBody>
      <dsp:txXfrm>
        <a:off x="5042051" y="1482712"/>
        <a:ext cx="1271998" cy="1091861"/>
      </dsp:txXfrm>
    </dsp:sp>
    <dsp:sp modelId="{6900795E-0E07-1442-A85D-C7145E28F960}">
      <dsp:nvSpPr>
        <dsp:cNvPr id="0" name=""/>
        <dsp:cNvSpPr/>
      </dsp:nvSpPr>
      <dsp:spPr>
        <a:xfrm>
          <a:off x="6349794" y="1938639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993BD9-E24B-7A4A-A2E8-17F605506A15}">
      <dsp:nvSpPr>
        <dsp:cNvPr id="0" name=""/>
        <dsp:cNvSpPr/>
      </dsp:nvSpPr>
      <dsp:spPr>
        <a:xfrm>
          <a:off x="6341851" y="2127019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D32702-439D-294F-BCAA-11D736C6050F}">
      <dsp:nvSpPr>
        <dsp:cNvPr id="0" name=""/>
        <dsp:cNvSpPr/>
      </dsp:nvSpPr>
      <dsp:spPr>
        <a:xfrm>
          <a:off x="6700417" y="2155724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876A647-E80D-7C40-9C97-AD590A86F1CC}">
      <dsp:nvSpPr>
        <dsp:cNvPr id="0" name=""/>
        <dsp:cNvSpPr/>
      </dsp:nvSpPr>
      <dsp:spPr>
        <a:xfrm>
          <a:off x="6341851" y="378379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Reality Capture</a:t>
          </a:r>
        </a:p>
      </dsp:txBody>
      <dsp:txXfrm>
        <a:off x="6627230" y="623343"/>
        <a:ext cx="1271998" cy="1091861"/>
      </dsp:txXfrm>
    </dsp:sp>
    <dsp:sp modelId="{30C1BD97-7971-1A43-B40E-B1F29B2DD310}">
      <dsp:nvSpPr>
        <dsp:cNvPr id="0" name=""/>
        <dsp:cNvSpPr/>
      </dsp:nvSpPr>
      <dsp:spPr>
        <a:xfrm>
          <a:off x="7934973" y="1087643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B7CAAC4-2595-8B43-B308-36AAF52195E2}">
      <dsp:nvSpPr>
        <dsp:cNvPr id="0" name=""/>
        <dsp:cNvSpPr/>
      </dsp:nvSpPr>
      <dsp:spPr>
        <a:xfrm>
          <a:off x="7927030" y="1261071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7000" b="-1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CB78F4-5190-DE47-B931-12772BD1A09C}">
      <dsp:nvSpPr>
        <dsp:cNvPr id="0" name=""/>
        <dsp:cNvSpPr/>
      </dsp:nvSpPr>
      <dsp:spPr>
        <a:xfrm>
          <a:off x="8294673" y="129635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56C8CB-44DA-E34E-A951-04A2C406233C}">
      <dsp:nvSpPr>
        <dsp:cNvPr id="0" name=""/>
        <dsp:cNvSpPr/>
      </dsp:nvSpPr>
      <dsp:spPr>
        <a:xfrm>
          <a:off x="7927030" y="3007319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Webhooks</a:t>
          </a:r>
        </a:p>
      </dsp:txBody>
      <dsp:txXfrm>
        <a:off x="8212409" y="3252283"/>
        <a:ext cx="1271998" cy="1091861"/>
      </dsp:txXfrm>
    </dsp:sp>
    <dsp:sp modelId="{71132772-A9A9-6B44-90FB-08ADFF9EC356}">
      <dsp:nvSpPr>
        <dsp:cNvPr id="0" name=""/>
        <dsp:cNvSpPr/>
      </dsp:nvSpPr>
      <dsp:spPr>
        <a:xfrm>
          <a:off x="8292404" y="439295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10D3625-BF75-2A45-BF39-6814F20A697C}">
      <dsp:nvSpPr>
        <dsp:cNvPr id="0" name=""/>
        <dsp:cNvSpPr/>
      </dsp:nvSpPr>
      <dsp:spPr>
        <a:xfrm>
          <a:off x="6341851" y="3873267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3858C1-05A6-D945-B83C-70730A7A8257}">
      <dsp:nvSpPr>
        <dsp:cNvPr id="0" name=""/>
        <dsp:cNvSpPr/>
      </dsp:nvSpPr>
      <dsp:spPr>
        <a:xfrm>
          <a:off x="7950859" y="456758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CEBFBD-EEFC-7C46-85AD-B08B66410264}">
      <dsp:nvSpPr>
        <dsp:cNvPr id="0" name=""/>
        <dsp:cNvSpPr/>
      </dsp:nvSpPr>
      <dsp:spPr>
        <a:xfrm>
          <a:off x="3169223" y="3863698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Management</a:t>
          </a:r>
        </a:p>
      </dsp:txBody>
      <dsp:txXfrm>
        <a:off x="3454602" y="4108662"/>
        <a:ext cx="1271998" cy="1091861"/>
      </dsp:txXfrm>
    </dsp:sp>
    <dsp:sp modelId="{0A95E667-89E1-7A4C-A2F0-2FD95F7B59D5}">
      <dsp:nvSpPr>
        <dsp:cNvPr id="0" name=""/>
        <dsp:cNvSpPr/>
      </dsp:nvSpPr>
      <dsp:spPr>
        <a:xfrm>
          <a:off x="3222554" y="456459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04AD24-B950-4A4B-A27F-DA38145453E5}">
      <dsp:nvSpPr>
        <dsp:cNvPr id="0" name=""/>
        <dsp:cNvSpPr/>
      </dsp:nvSpPr>
      <dsp:spPr>
        <a:xfrm>
          <a:off x="1584044" y="4742802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540B98-1B96-5041-96CE-4C18B7FA2E01}">
      <dsp:nvSpPr>
        <dsp:cNvPr id="0" name=""/>
        <dsp:cNvSpPr/>
      </dsp:nvSpPr>
      <dsp:spPr>
        <a:xfrm>
          <a:off x="2837890" y="476493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826F1E-2DB7-604A-B2AD-8A677FEF69AA}">
      <dsp:nvSpPr>
        <dsp:cNvPr id="0" name=""/>
        <dsp:cNvSpPr/>
      </dsp:nvSpPr>
      <dsp:spPr>
        <a:xfrm>
          <a:off x="9504266" y="3893600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BIM</a:t>
          </a:r>
          <a:r>
            <a:rPr lang="en-US" sz="1600" i="1" kern="1200" dirty="0"/>
            <a:t>360 API</a:t>
          </a:r>
          <a:endParaRPr lang="en-US" sz="1600" kern="1200" dirty="0"/>
        </a:p>
      </dsp:txBody>
      <dsp:txXfrm>
        <a:off x="9789645" y="4138564"/>
        <a:ext cx="1271998" cy="1091861"/>
      </dsp:txXfrm>
    </dsp:sp>
    <dsp:sp modelId="{ECFBC511-6A81-CA42-92A2-60C32F4E6D67}">
      <dsp:nvSpPr>
        <dsp:cNvPr id="0" name=""/>
        <dsp:cNvSpPr/>
      </dsp:nvSpPr>
      <dsp:spPr>
        <a:xfrm>
          <a:off x="9869640" y="527923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4BF077-FA02-844C-9957-485D1BF181FD}">
      <dsp:nvSpPr>
        <dsp:cNvPr id="0" name=""/>
        <dsp:cNvSpPr/>
      </dsp:nvSpPr>
      <dsp:spPr>
        <a:xfrm>
          <a:off x="7919087" y="4760145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7C90FA-C148-7B4E-A104-B7F744204B63}">
      <dsp:nvSpPr>
        <dsp:cNvPr id="0" name=""/>
        <dsp:cNvSpPr/>
      </dsp:nvSpPr>
      <dsp:spPr>
        <a:xfrm>
          <a:off x="9528095" y="5454458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C2423-9A54-554E-8D1C-58B172919B95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6B051-0081-9148-9C10-781D103D7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B4B6E-A67D-0E4B-8804-5437923FC0A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0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-2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2019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2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A60DE-4CAB-BD4D-900B-6659DCE5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4EB51-AD8D-0F43-B22D-C55BA8567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BB9C-72E7-3F4D-9373-ACC0CE6BF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84686-9CDE-EA4B-8154-F52A472D8078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D144-5B67-E64D-A6D1-85B66559C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E445-5D21-5147-8294-ED9CE6795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FFD9-4BED-1649-AA92-AEBD9C0F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7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kedhx/Forge-Worksho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ukedhx.github.io/Forge-Workshop/sb=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2EBC4-B049-A14F-8052-53B331B44553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en-US" altLang="zh-CN" sz="4000" b="1" dirty="0">
                <a:solidFill>
                  <a:srgbClr val="0070C0"/>
                </a:solidFill>
              </a:rPr>
              <a:t>Introductory – Part 1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en-US" altLang="zh-CN" sz="4000" b="1" dirty="0">
                <a:solidFill>
                  <a:srgbClr val="0070C0"/>
                </a:solidFill>
              </a:rPr>
              <a:t>Hong Kong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2019/01/24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5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Hant" altLang="en-US" dirty="0"/>
              <a:t>課程</a:t>
            </a:r>
            <a:r>
              <a:rPr lang="zh-CN" altLang="en-US" dirty="0"/>
              <a:t>目标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A20EE-C183-0740-9C25-F80CFCB5686F}"/>
              </a:ext>
            </a:extLst>
          </p:cNvPr>
          <p:cNvSpPr/>
          <p:nvPr/>
        </p:nvSpPr>
        <p:spPr>
          <a:xfrm>
            <a:off x="975359" y="106234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工作坊目标： </a:t>
            </a: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-apple-system-font"/>
              </a:rPr>
              <a:t>实现网页中加载设计模型，管理模型和应用对接</a:t>
            </a:r>
            <a:endParaRPr lang="en-US" altLang="zh-CN" dirty="0">
              <a:solidFill>
                <a:srgbClr val="000000"/>
              </a:solidFill>
              <a:latin typeface="-apple-system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工作坊主要内容：</a:t>
            </a: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的模型转换服务和上手练习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网页模型浏览和应用拓展和上手练习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-apple-system-font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参会者预备：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无需熟悉 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Autodesk Forge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相关技术，但需要了解互联网开发的基础知识，包括服务器端，客户端，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Restful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服务调用，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JavaScript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开发等。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预配置好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Firefox/Chrome, .NET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或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Node.js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环境，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环境，</a:t>
            </a:r>
            <a:r>
              <a:rPr lang="en-US" dirty="0" err="1">
                <a:solidFill>
                  <a:srgbClr val="333333"/>
                </a:solidFill>
                <a:latin typeface="-apple-system-font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客户端等。请从相关官网下载安装。</a:t>
            </a:r>
          </a:p>
          <a:p>
            <a:pPr algn="just"/>
            <a:br>
              <a:rPr lang="zh-CN" altLang="en-US" dirty="0">
                <a:solidFill>
                  <a:srgbClr val="000000"/>
                </a:solidFill>
                <a:latin typeface="-apple-system-font"/>
              </a:rPr>
            </a:b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敬请注意：</a:t>
            </a:r>
            <a:endParaRPr lang="zh-CN" altLang="en-US" dirty="0">
              <a:latin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本工作坊适合具备编程基础的朋友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u="sng" dirty="0">
                <a:solidFill>
                  <a:srgbClr val="FF4C41"/>
                </a:solidFill>
                <a:latin typeface="-apple-system-font"/>
              </a:rPr>
              <a:t>本工作坊全程上手练习，请务必带上个人电脑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-apple-system-font"/>
            </a:endParaRPr>
          </a:p>
        </p:txBody>
      </p:sp>
    </p:spTree>
    <p:extLst>
      <p:ext uri="{BB962C8B-B14F-4D97-AF65-F5344CB8AC3E}">
        <p14:creationId xmlns:p14="http://schemas.microsoft.com/office/powerpoint/2010/main" val="9813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 dirty="0"/>
              <a:t>課程大綱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33552" y="1493856"/>
            <a:ext cx="11342687" cy="52264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</a:t>
            </a:r>
            <a:r>
              <a:rPr lang="zh-CN" altLang="en-US" sz="3200" dirty="0"/>
              <a:t>技术概览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</a:t>
            </a:r>
            <a:r>
              <a:rPr lang="zh-CN" altLang="en-US" sz="3200" dirty="0"/>
              <a:t>账号和</a:t>
            </a:r>
            <a:r>
              <a:rPr lang="en-US" altLang="zh-CN" sz="3200" dirty="0"/>
              <a:t>App</a:t>
            </a:r>
            <a:r>
              <a:rPr lang="zh-CN" altLang="en-US" sz="3200" dirty="0"/>
              <a:t>建立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sz="3200" dirty="0">
                <a:solidFill>
                  <a:srgbClr val="333333"/>
                </a:solidFill>
                <a:latin typeface="-apple-system-font"/>
              </a:rPr>
              <a:t>的模型转换服务和上手练习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3200" dirty="0"/>
              <a:t>基本 </a:t>
            </a:r>
            <a:r>
              <a:rPr lang="en-US" altLang="zh-Hant" sz="3200" dirty="0"/>
              <a:t>Forge Viewer</a:t>
            </a:r>
            <a:r>
              <a:rPr lang="zh-Hant" altLang="en-US" sz="3200" dirty="0"/>
              <a:t> </a:t>
            </a:r>
            <a:r>
              <a:rPr lang="zh-TW" altLang="en-US" sz="3200" dirty="0"/>
              <a:t>應用</a:t>
            </a:r>
            <a:r>
              <a:rPr lang="zh-Hant" altLang="en-US" sz="3200" dirty="0"/>
              <a:t>程式建立</a:t>
            </a:r>
            <a:endParaRPr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3200" dirty="0"/>
              <a:t>Forge Viewer </a:t>
            </a:r>
            <a:r>
              <a:rPr lang="zh-Hant" altLang="en-US" sz="3200" dirty="0"/>
              <a:t>基本</a:t>
            </a:r>
            <a:r>
              <a:rPr lang="en-US" altLang="zh-Hant" sz="3200" dirty="0"/>
              <a:t> API</a:t>
            </a:r>
            <a:r>
              <a:rPr lang="zh-Hant" altLang="en-US" sz="3200" dirty="0"/>
              <a:t> 和事件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 </a:t>
            </a:r>
            <a:r>
              <a:rPr lang="zh-Hant" altLang="en-US" sz="3200" dirty="0"/>
              <a:t>擴充（</a:t>
            </a:r>
            <a:r>
              <a:rPr lang="en-US" altLang="zh-Hant" sz="3200" dirty="0"/>
              <a:t>Extension</a:t>
            </a:r>
            <a:r>
              <a:rPr lang="zh-Hant" altLang="en-US" sz="3200" dirty="0"/>
              <a:t>）</a:t>
            </a:r>
            <a:r>
              <a:rPr lang="en-US" altLang="zh-Hant" sz="3200" dirty="0"/>
              <a:t> </a:t>
            </a:r>
            <a:r>
              <a:rPr lang="zh-Hant" altLang="en-US" sz="3200" dirty="0"/>
              <a:t>框架</a:t>
            </a:r>
            <a:endParaRPr lang="en-US" altLang="zh-Hant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74C6F-0E71-E84C-B978-5281E67F6D5B}"/>
              </a:ext>
            </a:extLst>
          </p:cNvPr>
          <p:cNvSpPr txBox="1"/>
          <p:nvPr/>
        </p:nvSpPr>
        <p:spPr>
          <a:xfrm>
            <a:off x="1307940" y="5139159"/>
            <a:ext cx="564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课程资源：</a:t>
            </a:r>
            <a:r>
              <a:rPr lang="en-US" dirty="0">
                <a:hlinkClick r:id="rId2"/>
              </a:rPr>
              <a:t>https://github.com/dukedhx/Forge-Workshop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1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9BFE4D-2A51-6A4E-AA07-830CE43752B9}"/>
              </a:ext>
            </a:extLst>
          </p:cNvPr>
          <p:cNvGraphicFramePr/>
          <p:nvPr>
            <p:extLst/>
          </p:nvPr>
        </p:nvGraphicFramePr>
        <p:xfrm>
          <a:off x="652145" y="930699"/>
          <a:ext cx="10010470" cy="592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4FD7A2-3A2A-7D4D-B08B-35A8867973AF}"/>
              </a:ext>
            </a:extLst>
          </p:cNvPr>
          <p:cNvSpPr txBox="1"/>
          <p:nvPr/>
        </p:nvSpPr>
        <p:spPr>
          <a:xfrm>
            <a:off x="413870" y="197572"/>
            <a:ext cx="8293296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Autodesk Forge – </a:t>
            </a:r>
            <a:r>
              <a:rPr lang="zh-CN" altLang="en-US" dirty="0"/>
              <a:t>前世今生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F062C-FC10-2E49-BD9B-869BE813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6" y="2338759"/>
            <a:ext cx="3386529" cy="168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AF7FD-82A4-F04B-B9F7-24612C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43" y="2714097"/>
            <a:ext cx="3624553" cy="1234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06D60-522A-4F49-A2F4-38F3D803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241" y="2528766"/>
            <a:ext cx="1407662" cy="140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9986A-C9B1-F24E-9BAA-3EE7329F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375" y="595249"/>
            <a:ext cx="4086880" cy="94679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07DFF9DA-9DAE-5A48-88BC-F14E816BD6CA}"/>
              </a:ext>
            </a:extLst>
          </p:cNvPr>
          <p:cNvSpPr/>
          <p:nvPr/>
        </p:nvSpPr>
        <p:spPr>
          <a:xfrm rot="5400000">
            <a:off x="5486473" y="-2819028"/>
            <a:ext cx="1087857" cy="10315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801C6-4704-6041-BBAD-68D88B3A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489" y="5148292"/>
            <a:ext cx="3005824" cy="1127185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FB85752-2A12-6346-BFF1-BB13DF731466}"/>
              </a:ext>
            </a:extLst>
          </p:cNvPr>
          <p:cNvSpPr/>
          <p:nvPr/>
        </p:nvSpPr>
        <p:spPr>
          <a:xfrm rot="5400000">
            <a:off x="5451153" y="-531589"/>
            <a:ext cx="1087857" cy="10315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33408-AC69-F549-A8FB-6958E178D5C6}"/>
              </a:ext>
            </a:extLst>
          </p:cNvPr>
          <p:cNvSpPr txBox="1"/>
          <p:nvPr/>
        </p:nvSpPr>
        <p:spPr>
          <a:xfrm>
            <a:off x="413870" y="197572"/>
            <a:ext cx="5128327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基本架构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9EB97-E25D-DC45-9756-36DB4EED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58" y="3266686"/>
            <a:ext cx="5142692" cy="2845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19898-5243-5D4B-A0A1-E6565A8B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081"/>
            <a:ext cx="7742625" cy="48616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28E64F-8FC0-924A-8815-0BCB2E4B36A5}"/>
              </a:ext>
            </a:extLst>
          </p:cNvPr>
          <p:cNvGrpSpPr/>
          <p:nvPr/>
        </p:nvGrpSpPr>
        <p:grpSpPr>
          <a:xfrm>
            <a:off x="7995632" y="377884"/>
            <a:ext cx="3998030" cy="2665353"/>
            <a:chOff x="9377770" y="378119"/>
            <a:chExt cx="4727973" cy="3151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4492E1-6357-5843-BDC5-7B0C0AC8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7770" y="378119"/>
              <a:ext cx="4727973" cy="31519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8DD131-9DE0-2E41-8EB2-63C359E0B349}"/>
                </a:ext>
              </a:extLst>
            </p:cNvPr>
            <p:cNvSpPr txBox="1"/>
            <p:nvPr/>
          </p:nvSpPr>
          <p:spPr>
            <a:xfrm>
              <a:off x="12192000" y="2083551"/>
              <a:ext cx="161454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1.2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AC6237-ED2E-8B48-9276-EF322EB31B88}"/>
              </a:ext>
            </a:extLst>
          </p:cNvPr>
          <p:cNvSpPr txBox="1"/>
          <p:nvPr/>
        </p:nvSpPr>
        <p:spPr>
          <a:xfrm>
            <a:off x="415591" y="5149770"/>
            <a:ext cx="6911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语言不重要！</a:t>
            </a:r>
            <a:endParaRPr lang="en-US" altLang="zh-CN" sz="4000" dirty="0">
              <a:solidFill>
                <a:srgbClr val="FF0000"/>
              </a:solidFill>
            </a:endParaRPr>
          </a:p>
          <a:p>
            <a:r>
              <a:rPr lang="en-US" altLang="zh-CN" sz="4000" dirty="0">
                <a:solidFill>
                  <a:srgbClr val="FF0000"/>
                </a:solidFill>
              </a:rPr>
              <a:t>WEB</a:t>
            </a:r>
            <a:r>
              <a:rPr lang="zh-CN" altLang="en-US" sz="4000" dirty="0">
                <a:solidFill>
                  <a:srgbClr val="FF0000"/>
                </a:solidFill>
              </a:rPr>
              <a:t>接口和</a:t>
            </a:r>
            <a:r>
              <a:rPr lang="en-US" altLang="zh-CN" sz="4000" dirty="0">
                <a:solidFill>
                  <a:srgbClr val="FF0000"/>
                </a:solidFill>
              </a:rPr>
              <a:t>HTTP</a:t>
            </a:r>
            <a:r>
              <a:rPr lang="zh-CN" altLang="en-US" sz="4000" dirty="0">
                <a:solidFill>
                  <a:srgbClr val="FF0000"/>
                </a:solidFill>
              </a:rPr>
              <a:t>协议是核心！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420C481-B12B-3046-90E9-B2DC07CC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55" y="1157985"/>
            <a:ext cx="4854264" cy="46100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2F6252-FB6A-7249-819C-603281D4EA9F}"/>
              </a:ext>
            </a:extLst>
          </p:cNvPr>
          <p:cNvCxnSpPr>
            <a:cxnSpLocks/>
          </p:cNvCxnSpPr>
          <p:nvPr/>
        </p:nvCxnSpPr>
        <p:spPr>
          <a:xfrm>
            <a:off x="6243635" y="1014645"/>
            <a:ext cx="0" cy="4916851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93C6FC-2C7A-7244-A5BD-4E5C3A31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87" y="1607650"/>
            <a:ext cx="6329363" cy="373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178ED-9B74-1F49-B9DC-10EAD8046A8A}"/>
              </a:ext>
            </a:extLst>
          </p:cNvPr>
          <p:cNvSpPr txBox="1"/>
          <p:nvPr/>
        </p:nvSpPr>
        <p:spPr>
          <a:xfrm>
            <a:off x="1453687" y="236944"/>
            <a:ext cx="357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OAuth 2 Two-legged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8563B-7F02-F441-B563-92BA3ADA1EA2}"/>
              </a:ext>
            </a:extLst>
          </p:cNvPr>
          <p:cNvSpPr txBox="1"/>
          <p:nvPr/>
        </p:nvSpPr>
        <p:spPr>
          <a:xfrm>
            <a:off x="7143131" y="236943"/>
            <a:ext cx="3847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OAuth 2 Three-legged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22F7E-D3A9-844E-A579-C141B73F90D5}"/>
              </a:ext>
            </a:extLst>
          </p:cNvPr>
          <p:cNvSpPr txBox="1"/>
          <p:nvPr/>
        </p:nvSpPr>
        <p:spPr>
          <a:xfrm>
            <a:off x="852090" y="5884242"/>
            <a:ext cx="40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Forge</a:t>
            </a:r>
            <a:r>
              <a:rPr lang="zh-CN" altLang="en-US" sz="3600" dirty="0">
                <a:solidFill>
                  <a:srgbClr val="FF0000"/>
                </a:solidFill>
              </a:rPr>
              <a:t>认证两大模式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68469E5-CC3F-DF40-8D59-8962C20C2F45}"/>
              </a:ext>
            </a:extLst>
          </p:cNvPr>
          <p:cNvGraphicFramePr/>
          <p:nvPr>
            <p:extLst/>
          </p:nvPr>
        </p:nvGraphicFramePr>
        <p:xfrm>
          <a:off x="538803" y="-23334"/>
          <a:ext cx="11347023" cy="6703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4BFD75-CEE2-224A-9B7F-47FC8FF81546}"/>
              </a:ext>
            </a:extLst>
          </p:cNvPr>
          <p:cNvSpPr txBox="1"/>
          <p:nvPr/>
        </p:nvSpPr>
        <p:spPr>
          <a:xfrm>
            <a:off x="220320" y="134224"/>
            <a:ext cx="2682271" cy="86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Forge</a:t>
            </a:r>
            <a:r>
              <a:rPr lang="zh-CN" altLang="en-US" dirty="0"/>
              <a:t>纵览</a:t>
            </a:r>
            <a:endParaRPr lang="en-US" dirty="0"/>
          </a:p>
        </p:txBody>
      </p:sp>
      <p:sp>
        <p:nvSpPr>
          <p:cNvPr id="6" name="Action Button: Information 5">
            <a:extLst>
              <a:ext uri="{FF2B5EF4-FFF2-40B4-BE49-F238E27FC236}">
                <a16:creationId xmlns:a16="http://schemas.microsoft.com/office/drawing/2014/main" id="{9950690E-4ACF-AF42-AAC2-051AA2DC8FC6}"/>
              </a:ext>
            </a:extLst>
          </p:cNvPr>
          <p:cNvSpPr/>
          <p:nvPr/>
        </p:nvSpPr>
        <p:spPr>
          <a:xfrm>
            <a:off x="5979685" y="3328451"/>
            <a:ext cx="232630" cy="201098"/>
          </a:xfrm>
          <a:prstGeom prst="actionButtonInformation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961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0B338B-2CB8-FF46-8553-D7CBB3588D03}"/>
              </a:ext>
            </a:extLst>
          </p:cNvPr>
          <p:cNvSpPr txBox="1">
            <a:spLocks/>
          </p:cNvSpPr>
          <p:nvPr/>
        </p:nvSpPr>
        <p:spPr>
          <a:xfrm>
            <a:off x="1280468" y="1900636"/>
            <a:ext cx="9097197" cy="8796655"/>
          </a:xfrm>
          <a:prstGeom prst="rect">
            <a:avLst/>
          </a:prstGeom>
        </p:spPr>
        <p:txBody>
          <a:bodyPr lIns="97520" tIns="0" rIns="0" bIns="0">
            <a:noAutofit/>
          </a:bodyPr>
          <a:lstStyle>
            <a:lvl1pPr marL="548483" indent="-54848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37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1pPr>
            <a:lvl2pPr marL="1108931" indent="-38385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33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2pPr>
            <a:lvl3pPr marL="1706046" indent="-34546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9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3pPr>
            <a:lvl4pPr marL="2388466" indent="-3070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5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4pPr>
            <a:lvl5pPr marL="3070882" indent="-26869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Wingdings" charset="2"/>
              <a:buChar char="§"/>
              <a:tabLst/>
              <a:defRPr sz="2266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数据提取</a:t>
            </a:r>
            <a:endParaRPr lang="en-US" sz="1600" b="1" dirty="0"/>
          </a:p>
          <a:p>
            <a:pPr lvl="1"/>
            <a:r>
              <a:rPr lang="zh-CN" altLang="en-US" sz="1600" dirty="0"/>
              <a:t>几何数据</a:t>
            </a:r>
            <a:endParaRPr lang="en-US" sz="1600" dirty="0"/>
          </a:p>
          <a:p>
            <a:pPr lvl="1"/>
            <a:r>
              <a:rPr lang="zh-CN" altLang="en-US" sz="1600" dirty="0"/>
              <a:t>对象属性和模型层次结构</a:t>
            </a:r>
            <a:endParaRPr lang="en-US" sz="1600" dirty="0"/>
          </a:p>
          <a:p>
            <a:pPr lvl="1"/>
            <a:r>
              <a:rPr lang="zh-CN" altLang="en-US" sz="1600" dirty="0"/>
              <a:t>缩略图</a:t>
            </a:r>
            <a:endParaRPr lang="en-US" altLang="zh-CN" sz="1600" dirty="0"/>
          </a:p>
          <a:p>
            <a:endParaRPr lang="en-US" altLang="zh-CN" sz="1600" b="1" dirty="0"/>
          </a:p>
          <a:p>
            <a:r>
              <a:rPr lang="zh-CN" altLang="en-US" sz="1600" b="1" dirty="0"/>
              <a:t>查看 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Forge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Viewer</a:t>
            </a:r>
            <a:endParaRPr lang="en-US" sz="1600" b="1" dirty="0"/>
          </a:p>
          <a:p>
            <a:pPr lvl="1"/>
            <a:r>
              <a:rPr lang="zh-CN" altLang="en-US" sz="1600" dirty="0"/>
              <a:t>交互式的模型查看管理</a:t>
            </a:r>
            <a:endParaRPr lang="en-US" altLang="zh-CN" sz="1600" dirty="0"/>
          </a:p>
          <a:p>
            <a:pPr lvl="1"/>
            <a:r>
              <a:rPr lang="zh-CN" altLang="en-US" sz="1600" dirty="0"/>
              <a:t>模型属性，几何等数据</a:t>
            </a:r>
            <a:endParaRPr lang="en-US" altLang="zh-CN" sz="1600" dirty="0"/>
          </a:p>
          <a:p>
            <a:pPr lvl="1"/>
            <a:endParaRPr lang="en-US" sz="1600" dirty="0"/>
          </a:p>
          <a:p>
            <a:pPr marL="731292" lvl="1" indent="-731292">
              <a:spcBef>
                <a:spcPts val="1333"/>
              </a:spcBef>
            </a:pPr>
            <a:r>
              <a:rPr lang="en-US" altLang="zh-CN" sz="1600" b="1" dirty="0"/>
              <a:t>OSS</a:t>
            </a:r>
            <a:r>
              <a:rPr lang="zh-CN" altLang="en-US" sz="1600" b="1" dirty="0"/>
              <a:t>存储服务</a:t>
            </a:r>
            <a:endParaRPr lang="en-US" altLang="zh-CN" sz="1600" b="1" dirty="0"/>
          </a:p>
          <a:p>
            <a:pPr marL="731292" lvl="1" indent="-731292">
              <a:spcBef>
                <a:spcPts val="1333"/>
              </a:spcBef>
            </a:pPr>
            <a:r>
              <a:rPr lang="zh-CN" altLang="en-US" sz="1600" b="1" dirty="0"/>
              <a:t>格式转换</a:t>
            </a:r>
            <a:endParaRPr lang="en-US" altLang="zh-CN" sz="1600" b="1" dirty="0"/>
          </a:p>
          <a:p>
            <a:pPr marL="1527426" lvl="2" indent="-731292">
              <a:spcBef>
                <a:spcPts val="1333"/>
              </a:spcBef>
            </a:pPr>
            <a:r>
              <a:rPr lang="en-US" altLang="zh-CN" sz="1600" dirty="0"/>
              <a:t>60</a:t>
            </a:r>
            <a:r>
              <a:rPr lang="zh-CN" altLang="en-US" sz="1600" dirty="0"/>
              <a:t>多种</a:t>
            </a:r>
            <a:r>
              <a:rPr lang="en-US" altLang="zh-CN" sz="1600" dirty="0"/>
              <a:t>CAD</a:t>
            </a:r>
            <a:r>
              <a:rPr lang="zh-CN" altLang="en-US" sz="1600" dirty="0"/>
              <a:t>格式在网页可视化的数据</a:t>
            </a:r>
            <a:endParaRPr lang="en-US" altLang="zh-CN" sz="1600" dirty="0"/>
          </a:p>
          <a:p>
            <a:pPr marL="1527426" lvl="2" indent="-731292">
              <a:spcBef>
                <a:spcPts val="1333"/>
              </a:spcBef>
            </a:pPr>
            <a:r>
              <a:rPr lang="zh-CN" altLang="en-US" sz="1600" dirty="0"/>
              <a:t>多种文件格式转换成行业通用格式（</a:t>
            </a:r>
            <a:r>
              <a:rPr lang="en-US" altLang="zh-CN" sz="1600" dirty="0"/>
              <a:t>STL,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Obj</a:t>
            </a:r>
            <a:r>
              <a:rPr lang="zh-CN" altLang="en-US" sz="1600" dirty="0"/>
              <a:t> 等）</a:t>
            </a:r>
            <a:endParaRPr lang="en-US" altLang="zh-CN" sz="16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F529CB-1C00-A44C-9098-90966B6BC792}"/>
              </a:ext>
            </a:extLst>
          </p:cNvPr>
          <p:cNvSpPr txBox="1">
            <a:spLocks/>
          </p:cNvSpPr>
          <p:nvPr/>
        </p:nvSpPr>
        <p:spPr>
          <a:xfrm>
            <a:off x="7973899" y="1900636"/>
            <a:ext cx="8671093" cy="8796655"/>
          </a:xfrm>
          <a:prstGeom prst="rect">
            <a:avLst/>
          </a:prstGeom>
        </p:spPr>
        <p:txBody>
          <a:bodyPr lIns="97520" tIns="0" rIns="0" bIns="0">
            <a:noAutofit/>
          </a:bodyPr>
          <a:lstStyle>
            <a:lvl1pPr marL="548483" indent="-54848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37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1pPr>
            <a:lvl2pPr marL="1108931" indent="-38385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33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2pPr>
            <a:lvl3pPr marL="1706046" indent="-34546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9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3pPr>
            <a:lvl4pPr marL="2388466" indent="-3070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5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4pPr>
            <a:lvl5pPr marL="3070882" indent="-26869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Wingdings" charset="2"/>
              <a:buChar char="§"/>
              <a:tabLst/>
              <a:defRPr sz="2266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SaaS</a:t>
            </a:r>
            <a:r>
              <a:rPr lang="zh-CN" altLang="en-US" sz="1800" b="1" dirty="0"/>
              <a:t>系统集成</a:t>
            </a:r>
          </a:p>
          <a:p>
            <a:pPr lvl="1"/>
            <a:r>
              <a:rPr lang="en-US" altLang="zh-CN" sz="1800" b="1" dirty="0">
                <a:solidFill>
                  <a:schemeClr val="bg2"/>
                </a:solidFill>
              </a:rPr>
              <a:t>BIM 360</a:t>
            </a:r>
          </a:p>
          <a:p>
            <a:pPr lvl="1"/>
            <a:r>
              <a:rPr lang="en-US" altLang="zh-CN" sz="1800" b="1" dirty="0"/>
              <a:t>A360</a:t>
            </a:r>
          </a:p>
          <a:p>
            <a:pPr lvl="1"/>
            <a:r>
              <a:rPr lang="en-US" altLang="zh-CN" sz="1800" b="1" dirty="0"/>
              <a:t>Fusion 360</a:t>
            </a:r>
          </a:p>
          <a:p>
            <a:pPr lvl="1"/>
            <a:endParaRPr lang="en-US" altLang="zh-CN" sz="1800" b="1" dirty="0"/>
          </a:p>
          <a:p>
            <a:r>
              <a:rPr lang="zh-CN" altLang="en-US" sz="1800" b="1" dirty="0"/>
              <a:t>云端轻量化设计</a:t>
            </a:r>
          </a:p>
          <a:p>
            <a:pPr lvl="1"/>
            <a:r>
              <a:rPr lang="en-US" altLang="zh-CN" sz="1800" b="1" dirty="0"/>
              <a:t>AutoCAD</a:t>
            </a:r>
          </a:p>
          <a:p>
            <a:pPr lvl="1"/>
            <a:r>
              <a:rPr lang="en-US" altLang="zh-CN" sz="1800" b="1" dirty="0">
                <a:solidFill>
                  <a:schemeClr val="bg2"/>
                </a:solidFill>
              </a:rPr>
              <a:t>Revit &amp; Inventor</a:t>
            </a:r>
          </a:p>
          <a:p>
            <a:pPr lvl="1"/>
            <a:endParaRPr lang="en-US" altLang="zh-CN" sz="1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1800" b="1" dirty="0"/>
              <a:t>AR/VR Toolkit</a:t>
            </a:r>
          </a:p>
          <a:p>
            <a:r>
              <a:rPr lang="zh-CN" altLang="en-US" sz="1800" b="1" dirty="0"/>
              <a:t>现实捕捉</a:t>
            </a:r>
            <a:endParaRPr lang="en-US" altLang="zh-CN" sz="1800" b="1" dirty="0"/>
          </a:p>
          <a:p>
            <a:pPr lvl="1"/>
            <a:r>
              <a:rPr lang="zh-CN" altLang="en-US" sz="1800" b="1" dirty="0"/>
              <a:t>照片</a:t>
            </a:r>
            <a:r>
              <a:rPr lang="en-US" altLang="zh-CN" sz="1800" b="1" dirty="0"/>
              <a:t>3D</a:t>
            </a:r>
            <a:r>
              <a:rPr lang="zh-CN" altLang="en-US" sz="1800" b="1" dirty="0"/>
              <a:t>建模</a:t>
            </a:r>
            <a:endParaRPr lang="en-US" altLang="zh-CN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B3EA2-643B-8F4E-90CA-B5E53251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6" y="247527"/>
            <a:ext cx="3751321" cy="869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D32AE-2FE0-6F42-AAFB-BB0E7BDD5D97}"/>
              </a:ext>
            </a:extLst>
          </p:cNvPr>
          <p:cNvSpPr/>
          <p:nvPr/>
        </p:nvSpPr>
        <p:spPr>
          <a:xfrm>
            <a:off x="1665587" y="6370680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</a:t>
            </a:r>
            <a:r>
              <a:rPr lang="en-US" dirty="0">
                <a:hlinkClick r:id="rId3"/>
              </a:rPr>
              <a:t>https://dukedhx.github.io/Forge-Workshop/sb=2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234</Words>
  <Application>Microsoft Macintosh PowerPoint</Application>
  <PresentationFormat>Widescreen</PresentationFormat>
  <Paragraphs>79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-apple-system-font</vt:lpstr>
      <vt:lpstr>等线</vt:lpstr>
      <vt:lpstr>等线 Light</vt:lpstr>
      <vt:lpstr>新細明體</vt:lpstr>
      <vt:lpstr>游ゴシック</vt:lpstr>
      <vt:lpstr>Arial</vt:lpstr>
      <vt:lpstr>Artifakt ElementOfc</vt:lpstr>
      <vt:lpstr>Calibri</vt:lpstr>
      <vt:lpstr>Calibri Light</vt:lpstr>
      <vt:lpstr>Wingdings</vt:lpstr>
      <vt:lpstr>Office Theme</vt:lpstr>
      <vt:lpstr>PowerPoint Presentation</vt:lpstr>
      <vt:lpstr>課程目标</vt:lpstr>
      <vt:lpstr>課程大綱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16</cp:revision>
  <dcterms:created xsi:type="dcterms:W3CDTF">2018-12-05T07:04:02Z</dcterms:created>
  <dcterms:modified xsi:type="dcterms:W3CDTF">2019-01-21T05:34:22Z</dcterms:modified>
</cp:coreProperties>
</file>